
<file path=[Content_Types].xml><?xml version="1.0" encoding="utf-8"?>
<Types xmlns="http://schemas.openxmlformats.org/package/2006/content-types">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1" r:id="rId4"/>
  </p:sldMasterIdLst>
  <p:notesMasterIdLst>
    <p:notesMasterId r:id="rId21"/>
  </p:notesMasterIdLst>
  <p:sldIdLst>
    <p:sldId id="256" r:id="rId5"/>
    <p:sldId id="306" r:id="rId6"/>
    <p:sldId id="334" r:id="rId7"/>
    <p:sldId id="335" r:id="rId8"/>
    <p:sldId id="336" r:id="rId9"/>
    <p:sldId id="346" r:id="rId10"/>
    <p:sldId id="347" r:id="rId11"/>
    <p:sldId id="348" r:id="rId12"/>
    <p:sldId id="349" r:id="rId13"/>
    <p:sldId id="338" r:id="rId14"/>
    <p:sldId id="350" r:id="rId15"/>
    <p:sldId id="339" r:id="rId16"/>
    <p:sldId id="351" r:id="rId17"/>
    <p:sldId id="340" r:id="rId18"/>
    <p:sldId id="352" r:id="rId19"/>
    <p:sldId id="327" r:id="rId20"/>
  </p:sldIdLst>
  <p:sldSz cx="12192000" cy="6858000"/>
  <p:notesSz cx="6858000" cy="9144000"/>
  <p:embeddedFontLst>
    <p:embeddedFont>
      <p:font typeface="Calibre Regular" panose="020B0503030202060203" pitchFamily="34" charset="0"/>
      <p:regular r:id="rId22"/>
      <p:italic r:id="rId23"/>
    </p:embeddedFont>
    <p:embeddedFont>
      <p:font typeface="Segoe UI" panose="020B0502040204020203" pitchFamily="34" charset="0"/>
      <p:regular r:id="rId24"/>
      <p:bold r:id="rId25"/>
      <p:italic r:id="rId26"/>
      <p:boldItalic r:id="rId27"/>
    </p:embeddedFont>
    <p:embeddedFont>
      <p:font typeface="VAT Whyte" panose="020B0004040202060203" pitchFamily="34" charset="0"/>
      <p:regular r:id="rId28"/>
      <p:bold r:id="rId29"/>
    </p:embeddedFont>
    <p:embeddedFont>
      <p:font typeface="VAT Whyte Headline" panose="020B0004040202060203" pitchFamily="34" charset="0"/>
      <p:regular r:id="rId30"/>
    </p:embeddedFont>
  </p:embeddedFontLst>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15F651-67B6-F723-3197-D7EED184B605}" name="Walt Naomi" initials="NW" userId="S::Naomi.Walt@vatgroup.com::eef98a4f-c8bc-4fa3-b5f4-5b248451616b" providerId="AD"/>
  <p188:author id="{10093F91-9D22-434E-DD5F-3F1E82B94A39}" name="Daniel Schwarz" initials="DS" userId="S::daniel.schwarz@primesoft-group.com::3c7621dc-8703-4c1c-85ad-ace39531dc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a:srgbClr val="DCFF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24C831-670E-4000-BF15-03B6EA28BA21}" v="69" dt="2025-07-25T05:42:34.865"/>
  </p1510:revLst>
</p1510:revInfo>
</file>

<file path=ppt/tableStyles.xml><?xml version="1.0" encoding="utf-8"?>
<a:tblStyleLst xmlns:a="http://schemas.openxmlformats.org/drawingml/2006/main" def="{CA20E951-F767-40FB-8999-BDCADE0C3650}">
  <a:tblStyle styleId="{CA20E951-F767-40FB-8999-BDCADE0C3650}" styleName="Table VAT">
    <a:wholeTbl>
      <a:tcTxStyle>
        <a:fontRef idx="minor">
          <a:prstClr val="black"/>
        </a:fontRef>
        <a:schemeClr val="dk1"/>
      </a:tcTxStyle>
      <a:tcStyle>
        <a:tcBdr>
          <a:left>
            <a:ln>
              <a:noFill/>
            </a:ln>
          </a:left>
          <a:right>
            <a:ln>
              <a:noFill/>
            </a:ln>
          </a:right>
          <a:top>
            <a:ln>
              <a:noFill/>
            </a:ln>
          </a:top>
          <a:bottom>
            <a:ln w="4233" cmpd="sng">
              <a:solidFill>
                <a:schemeClr val="dk1"/>
              </a:solidFill>
            </a:ln>
          </a:bottom>
          <a:insideH>
            <a:ln w="4233" cmpd="sng">
              <a:solidFill>
                <a:schemeClr val="dk1"/>
              </a:solidFill>
            </a:ln>
          </a:insideH>
          <a:insideV>
            <a:ln w="16933" cmpd="sng">
              <a:solidFill>
                <a:schemeClr val="lt1"/>
              </a:solidFill>
            </a:ln>
          </a:insideV>
        </a:tcBdr>
        <a:fill>
          <a:noFill/>
        </a:fill>
      </a:tcStyle>
    </a:wholeTbl>
    <a:band1H>
      <a:tcTxStyle>
        <a:schemeClr val="dk1"/>
      </a:tcTxStyle>
      <a:tcStyle>
        <a:tcBdr/>
        <a:fill>
          <a:noFill/>
        </a:fill>
      </a:tcStyle>
    </a:band1H>
    <a:band2H>
      <a:tcTxStyle>
        <a:schemeClr val="dk1"/>
      </a:tcTxStyle>
      <a:tcStyle>
        <a:tcBdr/>
        <a:fill>
          <a:noFill/>
        </a:fill>
      </a:tcStyle>
    </a:band2H>
    <a:band1V>
      <a:tcTxStyle>
        <a:schemeClr val="dk1"/>
      </a:tcTxStyle>
      <a:tcStyle>
        <a:tcBdr/>
        <a:fill>
          <a:noFill/>
        </a:fill>
      </a:tcStyle>
    </a:band1V>
    <a:band2V>
      <a:tcTxStyle>
        <a:schemeClr val="dk1"/>
      </a:tcTxStyle>
      <a:tcStyle>
        <a:tcBdr/>
        <a:fill>
          <a:noFill/>
        </a:fill>
      </a:tcStyle>
    </a:band2V>
    <a:lastCol>
      <a:tcTxStyle b="on">
        <a:fontRef idx="minor">
          <a:prstClr val="black"/>
        </a:fontRef>
        <a:schemeClr val="dk1"/>
      </a:tcTxStyle>
      <a:tcStyle>
        <a:tcBdr/>
        <a:fill>
          <a:noFill/>
        </a:fill>
      </a:tcStyle>
    </a:lastCol>
    <a:firstCol>
      <a:tcTxStyle b="on">
        <a:fontRef idx="minor">
          <a:prstClr val="black"/>
        </a:fontRef>
        <a:schemeClr val="dk1"/>
      </a:tcTxStyle>
      <a:tcStyle>
        <a:tcBdr/>
        <a:fill>
          <a:noFill/>
        </a:fill>
      </a:tcStyle>
    </a:firstCol>
    <a:lastRow>
      <a:tcTxStyle b="on">
        <a:fontRef idx="minor">
          <a:prstClr val="black"/>
        </a:fontRef>
        <a:schemeClr val="dk1"/>
      </a:tcTxStyle>
      <a:tcStyle>
        <a:tcBdr>
          <a:top>
            <a:ln w="4233" cmpd="sng">
              <a:solidFill>
                <a:schemeClr val="dk1"/>
              </a:solidFill>
            </a:ln>
          </a:top>
          <a:bottom>
            <a:ln w="4233" cmpd="sng">
              <a:solidFill>
                <a:schemeClr val="dk1"/>
              </a:solidFill>
            </a:ln>
          </a:bottom>
        </a:tcBdr>
        <a:fill>
          <a:noFill/>
        </a:fill>
      </a:tcStyle>
    </a:lastRow>
    <a:firstRow>
      <a:tcTxStyle b="on">
        <a:fontRef idx="minor">
          <a:prstClr val="black"/>
        </a:fontRef>
        <a:schemeClr val="dk1"/>
      </a:tcTxStyle>
      <a:tcStyle>
        <a:tcBdr>
          <a:left>
            <a:ln>
              <a:noFill/>
            </a:ln>
          </a:left>
          <a:right>
            <a:ln>
              <a:noFill/>
            </a:ln>
          </a:right>
          <a:top>
            <a:ln>
              <a:noFill/>
            </a:ln>
          </a:top>
          <a:bottom>
            <a:ln w="16933" cmpd="sng">
              <a:solidFill>
                <a:schemeClr val="dk1"/>
              </a:solidFill>
            </a:ln>
          </a:bottom>
          <a:insideV>
            <a:ln w="16933" cmpd="sng">
              <a:solidFill>
                <a:schemeClr val="lt1"/>
              </a:solidFill>
            </a:ln>
          </a:insideV>
        </a:tcBdr>
        <a:fill>
          <a:no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howGuides="1">
      <p:cViewPr varScale="1">
        <p:scale>
          <a:sx n="78" d="100"/>
          <a:sy n="78" d="100"/>
        </p:scale>
        <p:origin x="878" y="62"/>
      </p:cViewPr>
      <p:guideLst/>
    </p:cSldViewPr>
  </p:slideViewPr>
  <p:notesTextViewPr>
    <p:cViewPr>
      <p:scale>
        <a:sx n="1" d="1"/>
        <a:sy n="1" d="1"/>
      </p:scale>
      <p:origin x="0" y="0"/>
    </p:cViewPr>
  </p:notesTextViewPr>
  <p:sorterViewPr>
    <p:cViewPr>
      <p:scale>
        <a:sx n="100" d="100"/>
        <a:sy n="100" d="100"/>
      </p:scale>
      <p:origin x="0" y="-111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64B99-F052-4AC8-878B-09F4B4DA5738}" type="datetimeFigureOut">
              <a:rPr lang="de-CH" smtClean="0"/>
              <a:t>03.09.2026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EDA63-0BD6-4C24-B58D-D741C788D535}" type="slidenum">
              <a:rPr lang="de-CH" smtClean="0"/>
              <a:t>‹Nr.›</a:t>
            </a:fld>
            <a:endParaRPr lang="de-CH"/>
          </a:p>
        </p:txBody>
      </p:sp>
    </p:spTree>
    <p:extLst>
      <p:ext uri="{BB962C8B-B14F-4D97-AF65-F5344CB8AC3E}">
        <p14:creationId xmlns:p14="http://schemas.microsoft.com/office/powerpoint/2010/main" val="2754127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38EDA63-0BD6-4C24-B58D-D741C788D535}" type="slidenum">
              <a:rPr lang="de-CH" smtClean="0"/>
              <a:t>1</a:t>
            </a:fld>
            <a:endParaRPr lang="de-CH"/>
          </a:p>
        </p:txBody>
      </p:sp>
    </p:spTree>
    <p:extLst>
      <p:ext uri="{BB962C8B-B14F-4D97-AF65-F5344CB8AC3E}">
        <p14:creationId xmlns:p14="http://schemas.microsoft.com/office/powerpoint/2010/main" val="2012118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animation 1">
    <p:bg>
      <p:bgPr>
        <a:solidFill>
          <a:srgbClr val="183F3D"/>
        </a:solidFill>
        <a:effectLst/>
      </p:bgPr>
    </p:bg>
    <p:spTree>
      <p:nvGrpSpPr>
        <p:cNvPr id="1" name=""/>
        <p:cNvGrpSpPr/>
        <p:nvPr/>
      </p:nvGrpSpPr>
      <p:grpSpPr>
        <a:xfrm>
          <a:off x="0" y="0"/>
          <a:ext cx="0" cy="0"/>
          <a:chOff x="0" y="0"/>
          <a:chExt cx="0" cy="0"/>
        </a:xfrm>
      </p:grpSpPr>
      <p:pic>
        <p:nvPicPr>
          <p:cNvPr id="9" name="VAT_Vis_1">
            <a:hlinkClick r:id="" action="ppaction://media"/>
            <a:extLst>
              <a:ext uri="{FF2B5EF4-FFF2-40B4-BE49-F238E27FC236}">
                <a16:creationId xmlns:a16="http://schemas.microsoft.com/office/drawing/2014/main" id="{4050241E-3B69-AF61-15B1-8233EE62A45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rcRect l="20873" t="-61" r="186" b="61"/>
          <a:stretch/>
        </p:blipFill>
        <p:spPr>
          <a:xfrm>
            <a:off x="0" y="0"/>
            <a:ext cx="9624392" cy="6858000"/>
          </a:xfrm>
          <a:prstGeom prst="rect">
            <a:avLst/>
          </a:prstGeom>
        </p:spPr>
      </p:pic>
      <p:sp>
        <p:nvSpPr>
          <p:cNvPr id="2" name="Titel 1"/>
          <p:cNvSpPr>
            <a:spLocks noGrp="1"/>
          </p:cNvSpPr>
          <p:nvPr>
            <p:ph type="ctrTitle" hasCustomPrompt="1"/>
          </p:nvPr>
        </p:nvSpPr>
        <p:spPr>
          <a:xfrm>
            <a:off x="6239942" y="2133601"/>
            <a:ext cx="5400673" cy="2303512"/>
          </a:xfrm>
        </p:spPr>
        <p:txBody>
          <a:bodyPr anchor="t"/>
          <a:lstStyle>
            <a:lvl1pPr algn="l">
              <a:lnSpc>
                <a:spcPct val="88000"/>
              </a:lnSpc>
              <a:defRPr sz="4800">
                <a:solidFill>
                  <a:schemeClr val="bg2"/>
                </a:solidFill>
              </a:defRPr>
            </a:lvl1pPr>
          </a:lstStyle>
          <a:p>
            <a:r>
              <a:rPr lang="en-GB" noProof="0" dirty="0"/>
              <a:t>Add title</a:t>
            </a:r>
          </a:p>
        </p:txBody>
      </p:sp>
      <p:sp>
        <p:nvSpPr>
          <p:cNvPr id="3" name="Untertitel 2"/>
          <p:cNvSpPr>
            <a:spLocks noGrp="1"/>
          </p:cNvSpPr>
          <p:nvPr>
            <p:ph type="subTitle" idx="1" hasCustomPrompt="1"/>
          </p:nvPr>
        </p:nvSpPr>
        <p:spPr>
          <a:xfrm>
            <a:off x="6239942" y="4522941"/>
            <a:ext cx="5400674" cy="756084"/>
          </a:xfrm>
          <a:prstGeom prst="rect">
            <a:avLst/>
          </a:prstGeom>
        </p:spPr>
        <p:txBody>
          <a:bodyPr/>
          <a:lstStyle>
            <a:lvl1pPr marL="0" indent="0" algn="l">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2D846123-B87A-9BD9-5E9C-879BBCCB849D}"/>
              </a:ext>
            </a:extLst>
          </p:cNvPr>
          <p:cNvSpPr>
            <a:spLocks noGrp="1"/>
          </p:cNvSpPr>
          <p:nvPr>
            <p:ph type="body" sz="quarter" idx="13" hasCustomPrompt="1"/>
          </p:nvPr>
        </p:nvSpPr>
        <p:spPr>
          <a:xfrm>
            <a:off x="6239941" y="5686161"/>
            <a:ext cx="5400675" cy="166199"/>
          </a:xfrm>
          <a:prstGeom prst="rect">
            <a:avLst/>
          </a:prstGeom>
        </p:spPr>
        <p:txBody>
          <a:bodyPr anchor="t" anchorCtr="0">
            <a:noAutofit/>
          </a:bodyPr>
          <a:lstStyle>
            <a:lvl1pPr marL="0" indent="0">
              <a:lnSpc>
                <a:spcPct val="90000"/>
              </a:lnSpc>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Function</a:t>
            </a:r>
          </a:p>
        </p:txBody>
      </p:sp>
      <p:pic>
        <p:nvPicPr>
          <p:cNvPr id="14" name="Grafik 13">
            <a:extLst>
              <a:ext uri="{FF2B5EF4-FFF2-40B4-BE49-F238E27FC236}">
                <a16:creationId xmlns:a16="http://schemas.microsoft.com/office/drawing/2014/main" id="{9D70AA00-A867-0143-5542-8E299A86E4C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023113" y="470943"/>
            <a:ext cx="1581511" cy="360584"/>
          </a:xfrm>
          <a:prstGeom prst="rect">
            <a:avLst/>
          </a:prstGeom>
        </p:spPr>
      </p:pic>
      <p:sp>
        <p:nvSpPr>
          <p:cNvPr id="4" name="Textplatzhalter 10">
            <a:extLst>
              <a:ext uri="{FF2B5EF4-FFF2-40B4-BE49-F238E27FC236}">
                <a16:creationId xmlns:a16="http://schemas.microsoft.com/office/drawing/2014/main" id="{04412531-E730-E5FB-6F5C-236E958FECE5}"/>
              </a:ext>
            </a:extLst>
          </p:cNvPr>
          <p:cNvSpPr>
            <a:spLocks noGrp="1"/>
          </p:cNvSpPr>
          <p:nvPr>
            <p:ph type="body" sz="quarter" idx="16" hasCustomPrompt="1"/>
          </p:nvPr>
        </p:nvSpPr>
        <p:spPr>
          <a:xfrm>
            <a:off x="6239941" y="5517232"/>
            <a:ext cx="5400675" cy="166199"/>
          </a:xfrm>
          <a:prstGeom prst="rect">
            <a:avLst/>
          </a:prstGeom>
        </p:spPr>
        <p:txBody>
          <a:bodyPr anchor="t" anchorCtr="0">
            <a:noAutofit/>
          </a:bodyPr>
          <a:lstStyle>
            <a:lvl1pPr marL="0" indent="0">
              <a:lnSpc>
                <a:spcPct val="90000"/>
              </a:lnSpc>
              <a:buFontTx/>
              <a:buNone/>
              <a:defRPr sz="1200" b="1">
                <a:solidFill>
                  <a:schemeClr val="bg1"/>
                </a:solidFill>
              </a:defRPr>
            </a:lvl1pPr>
            <a:lvl2pPr>
              <a:defRPr sz="1200"/>
            </a:lvl2pPr>
            <a:lvl3pPr>
              <a:defRPr sz="1200"/>
            </a:lvl3pPr>
            <a:lvl4pPr>
              <a:defRPr sz="1200"/>
            </a:lvl4pPr>
            <a:lvl5pPr>
              <a:defRPr sz="1200"/>
            </a:lvl5pPr>
          </a:lstStyle>
          <a:p>
            <a:pPr lvl="0"/>
            <a:r>
              <a:rPr lang="en-GB" noProof="0" dirty="0"/>
              <a:t>First Name Last Name</a:t>
            </a:r>
          </a:p>
        </p:txBody>
      </p:sp>
      <p:sp>
        <p:nvSpPr>
          <p:cNvPr id="5" name="Textplatzhalter 10">
            <a:extLst>
              <a:ext uri="{FF2B5EF4-FFF2-40B4-BE49-F238E27FC236}">
                <a16:creationId xmlns:a16="http://schemas.microsoft.com/office/drawing/2014/main" id="{D037FD27-F0C3-B958-87C1-77573A51EF54}"/>
              </a:ext>
            </a:extLst>
          </p:cNvPr>
          <p:cNvSpPr>
            <a:spLocks noGrp="1"/>
          </p:cNvSpPr>
          <p:nvPr>
            <p:ph type="body" sz="quarter" idx="17" hasCustomPrompt="1"/>
          </p:nvPr>
        </p:nvSpPr>
        <p:spPr>
          <a:xfrm>
            <a:off x="6239941" y="5855089"/>
            <a:ext cx="5400675" cy="166199"/>
          </a:xfrm>
          <a:prstGeom prst="rect">
            <a:avLst/>
          </a:prstGeom>
        </p:spPr>
        <p:txBody>
          <a:bodyPr anchor="t" anchorCtr="0">
            <a:noAutofit/>
          </a:bodyPr>
          <a:lstStyle>
            <a:lvl1pPr marL="0" indent="0">
              <a:lnSpc>
                <a:spcPct val="90000"/>
              </a:lnSpc>
              <a:buFontTx/>
              <a:buNone/>
              <a:defRPr sz="1200">
                <a:solidFill>
                  <a:schemeClr val="bg1"/>
                </a:solidFill>
              </a:defRPr>
            </a:lvl1pPr>
            <a:lvl2pPr>
              <a:defRPr sz="1200"/>
            </a:lvl2pPr>
            <a:lvl3pPr>
              <a:defRPr sz="1200"/>
            </a:lvl3pPr>
            <a:lvl4pPr>
              <a:defRPr sz="1200"/>
            </a:lvl4pPr>
            <a:lvl5pPr>
              <a:defRPr sz="1200"/>
            </a:lvl5pPr>
          </a:lstStyle>
          <a:p>
            <a:r>
              <a:rPr lang="en-US" noProof="0" dirty="0"/>
              <a:t>Month Day, Year</a:t>
            </a:r>
            <a:endParaRPr lang="en-GB" noProof="0" dirty="0"/>
          </a:p>
        </p:txBody>
      </p:sp>
    </p:spTree>
    <p:extLst>
      <p:ext uri="{BB962C8B-B14F-4D97-AF65-F5344CB8AC3E}">
        <p14:creationId xmlns:p14="http://schemas.microsoft.com/office/powerpoint/2010/main" val="165025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extLst>
    <p:ext uri="{DCECCB84-F9BA-43D5-87BE-67443E8EF086}">
      <p15:sldGuideLst xmlns:p15="http://schemas.microsoft.com/office/powerpoint/2012/main">
        <p15:guide id="1" orient="horz" pos="890" userDrawn="1">
          <p15:clr>
            <a:srgbClr val="5ACBF0"/>
          </p15:clr>
        </p15:guide>
        <p15:guide id="2" pos="3931" userDrawn="1">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bright picture">
    <p:bg>
      <p:bgPr>
        <a:solidFill>
          <a:schemeClr val="accent1"/>
        </a:solidFill>
        <a:effectLst/>
      </p:bgPr>
    </p:bg>
    <p:spTree>
      <p:nvGrpSpPr>
        <p:cNvPr id="1" name=""/>
        <p:cNvGrpSpPr/>
        <p:nvPr/>
      </p:nvGrpSpPr>
      <p:grpSpPr>
        <a:xfrm>
          <a:off x="0" y="0"/>
          <a:ext cx="0" cy="0"/>
          <a:chOff x="0" y="0"/>
          <a:chExt cx="0" cy="0"/>
        </a:xfrm>
      </p:grpSpPr>
      <p:sp>
        <p:nvSpPr>
          <p:cNvPr id="20" name="Bildplatzhalter 19">
            <a:extLst>
              <a:ext uri="{FF2B5EF4-FFF2-40B4-BE49-F238E27FC236}">
                <a16:creationId xmlns:a16="http://schemas.microsoft.com/office/drawing/2014/main" id="{FB0CA2FC-BD08-3943-3BF0-229D31FDACBC}"/>
              </a:ext>
            </a:extLst>
          </p:cNvPr>
          <p:cNvSpPr>
            <a:spLocks noGrp="1"/>
          </p:cNvSpPr>
          <p:nvPr>
            <p:ph type="pic" sz="quarter" idx="15" hasCustomPrompt="1"/>
          </p:nvPr>
        </p:nvSpPr>
        <p:spPr>
          <a:xfrm>
            <a:off x="1163452" y="980728"/>
            <a:ext cx="9865096" cy="4896544"/>
          </a:xfrm>
          <a:custGeom>
            <a:avLst/>
            <a:gdLst>
              <a:gd name="connsiteX0" fmla="*/ 2448272 w 9865096"/>
              <a:gd name="connsiteY0" fmla="*/ 0 h 4896544"/>
              <a:gd name="connsiteX1" fmla="*/ 7416824 w 9865096"/>
              <a:gd name="connsiteY1" fmla="*/ 0 h 4896544"/>
              <a:gd name="connsiteX2" fmla="*/ 9865096 w 9865096"/>
              <a:gd name="connsiteY2" fmla="*/ 2448272 h 4896544"/>
              <a:gd name="connsiteX3" fmla="*/ 7416824 w 9865096"/>
              <a:gd name="connsiteY3" fmla="*/ 4896544 h 4896544"/>
              <a:gd name="connsiteX4" fmla="*/ 2448272 w 9865096"/>
              <a:gd name="connsiteY4" fmla="*/ 4896544 h 4896544"/>
              <a:gd name="connsiteX5" fmla="*/ 0 w 9865096"/>
              <a:gd name="connsiteY5" fmla="*/ 2448272 h 4896544"/>
              <a:gd name="connsiteX6" fmla="*/ 2448272 w 9865096"/>
              <a:gd name="connsiteY6" fmla="*/ 0 h 489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65096" h="4896544">
                <a:moveTo>
                  <a:pt x="2448272" y="0"/>
                </a:moveTo>
                <a:lnTo>
                  <a:pt x="7416824" y="0"/>
                </a:lnTo>
                <a:cubicBezTo>
                  <a:pt x="8768967" y="0"/>
                  <a:pt x="9865096" y="1096129"/>
                  <a:pt x="9865096" y="2448272"/>
                </a:cubicBezTo>
                <a:cubicBezTo>
                  <a:pt x="9865096" y="3800415"/>
                  <a:pt x="8768967" y="4896544"/>
                  <a:pt x="7416824" y="4896544"/>
                </a:cubicBezTo>
                <a:lnTo>
                  <a:pt x="2448272" y="4896544"/>
                </a:lnTo>
                <a:cubicBezTo>
                  <a:pt x="1096129" y="4896544"/>
                  <a:pt x="0" y="3800415"/>
                  <a:pt x="0" y="2448272"/>
                </a:cubicBezTo>
                <a:cubicBezTo>
                  <a:pt x="0" y="1096129"/>
                  <a:pt x="1096129" y="0"/>
                  <a:pt x="2448272" y="0"/>
                </a:cubicBezTo>
                <a:close/>
              </a:path>
            </a:pathLst>
          </a:custGeom>
          <a:solidFill>
            <a:schemeClr val="bg1">
              <a:lumMod val="85000"/>
            </a:schemeClr>
          </a:solidFill>
        </p:spPr>
        <p:txBody>
          <a:bodyPr wrap="square" tIns="720000" anchor="ctr">
            <a:noAutofit/>
          </a:bodyPr>
          <a:lstStyle>
            <a:lvl1pPr marL="0" indent="0" algn="ctr">
              <a:buFontTx/>
              <a:buNone/>
              <a:defRPr sz="1200"/>
            </a:lvl1pPr>
          </a:lstStyle>
          <a:p>
            <a:r>
              <a:rPr lang="en-GB" noProof="0" dirty="0"/>
              <a:t>Click icon to add picture</a:t>
            </a:r>
          </a:p>
        </p:txBody>
      </p:sp>
      <p:sp>
        <p:nvSpPr>
          <p:cNvPr id="2" name="Titel 1"/>
          <p:cNvSpPr>
            <a:spLocks noGrp="1"/>
          </p:cNvSpPr>
          <p:nvPr>
            <p:ph type="ctrTitle" hasCustomPrompt="1"/>
          </p:nvPr>
        </p:nvSpPr>
        <p:spPr>
          <a:xfrm>
            <a:off x="551384" y="2130379"/>
            <a:ext cx="9471729" cy="756084"/>
          </a:xfrm>
        </p:spPr>
        <p:txBody>
          <a:bodyPr anchor="t"/>
          <a:lstStyle>
            <a:lvl1pPr algn="l">
              <a:lnSpc>
                <a:spcPct val="90000"/>
              </a:lnSpc>
              <a:defRPr sz="4800"/>
            </a:lvl1pPr>
          </a:lstStyle>
          <a:p>
            <a:r>
              <a:rPr lang="en-GB" noProof="0" dirty="0"/>
              <a:t>Add title</a:t>
            </a:r>
          </a:p>
        </p:txBody>
      </p:sp>
      <p:sp>
        <p:nvSpPr>
          <p:cNvPr id="3" name="Untertitel 2"/>
          <p:cNvSpPr>
            <a:spLocks noGrp="1"/>
          </p:cNvSpPr>
          <p:nvPr>
            <p:ph type="subTitle" idx="1" hasCustomPrompt="1"/>
          </p:nvPr>
        </p:nvSpPr>
        <p:spPr>
          <a:xfrm>
            <a:off x="551384" y="4036113"/>
            <a:ext cx="9471729" cy="756084"/>
          </a:xfrm>
          <a:prstGeom prst="rect">
            <a:avLst/>
          </a:prstGeom>
        </p:spPr>
        <p:txBody>
          <a:bodyPr/>
          <a:lstStyle>
            <a:lvl1pPr marL="0" indent="0" algn="l">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pic>
        <p:nvPicPr>
          <p:cNvPr id="14" name="Grafik 13">
            <a:extLst>
              <a:ext uri="{FF2B5EF4-FFF2-40B4-BE49-F238E27FC236}">
                <a16:creationId xmlns:a16="http://schemas.microsoft.com/office/drawing/2014/main" id="{9D70AA00-A867-0143-5542-8E299A86E4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3113" y="470943"/>
            <a:ext cx="1581511" cy="360584"/>
          </a:xfrm>
          <a:prstGeom prst="rect">
            <a:avLst/>
          </a:prstGeom>
        </p:spPr>
      </p:pic>
      <p:sp>
        <p:nvSpPr>
          <p:cNvPr id="4" name="Textplatzhalter 10">
            <a:extLst>
              <a:ext uri="{FF2B5EF4-FFF2-40B4-BE49-F238E27FC236}">
                <a16:creationId xmlns:a16="http://schemas.microsoft.com/office/drawing/2014/main" id="{7AC7DE15-4779-5CA4-8D52-A345B397242F}"/>
              </a:ext>
            </a:extLst>
          </p:cNvPr>
          <p:cNvSpPr>
            <a:spLocks noGrp="1"/>
          </p:cNvSpPr>
          <p:nvPr>
            <p:ph type="body" sz="quarter" idx="17" hasCustomPrompt="1"/>
          </p:nvPr>
        </p:nvSpPr>
        <p:spPr>
          <a:xfrm>
            <a:off x="551384" y="5671499"/>
            <a:ext cx="5544616" cy="166199"/>
          </a:xfrm>
          <a:prstGeom prst="rect">
            <a:avLst/>
          </a:prstGeom>
        </p:spPr>
        <p:txBody>
          <a:bodyPr anchor="t" anchorCtr="0">
            <a:noAutofit/>
          </a:bodyPr>
          <a:lstStyle>
            <a:lvl1pPr marL="0" indent="0">
              <a:lnSpc>
                <a:spcPct val="90000"/>
              </a:lnSpc>
              <a:buFontTx/>
              <a:buNone/>
              <a:defRPr sz="1200">
                <a:solidFill>
                  <a:schemeClr val="tx1"/>
                </a:solidFill>
              </a:defRPr>
            </a:lvl1pPr>
            <a:lvl2pPr>
              <a:defRPr sz="1200"/>
            </a:lvl2pPr>
            <a:lvl3pPr>
              <a:defRPr sz="1200"/>
            </a:lvl3pPr>
            <a:lvl4pPr>
              <a:defRPr sz="1200"/>
            </a:lvl4pPr>
            <a:lvl5pPr>
              <a:defRPr sz="1200"/>
            </a:lvl5pPr>
          </a:lstStyle>
          <a:p>
            <a:pPr lvl="0"/>
            <a:r>
              <a:rPr lang="en-GB" noProof="0" dirty="0"/>
              <a:t>Function</a:t>
            </a:r>
          </a:p>
        </p:txBody>
      </p:sp>
      <p:sp>
        <p:nvSpPr>
          <p:cNvPr id="6" name="Textplatzhalter 10">
            <a:extLst>
              <a:ext uri="{FF2B5EF4-FFF2-40B4-BE49-F238E27FC236}">
                <a16:creationId xmlns:a16="http://schemas.microsoft.com/office/drawing/2014/main" id="{F551952D-8527-7150-F96F-6258D9856144}"/>
              </a:ext>
            </a:extLst>
          </p:cNvPr>
          <p:cNvSpPr>
            <a:spLocks noGrp="1"/>
          </p:cNvSpPr>
          <p:nvPr>
            <p:ph type="body" sz="quarter" idx="18" hasCustomPrompt="1"/>
          </p:nvPr>
        </p:nvSpPr>
        <p:spPr>
          <a:xfrm>
            <a:off x="551384" y="5487909"/>
            <a:ext cx="5544616" cy="166199"/>
          </a:xfrm>
          <a:prstGeom prst="rect">
            <a:avLst/>
          </a:prstGeom>
        </p:spPr>
        <p:txBody>
          <a:bodyPr anchor="t" anchorCtr="0">
            <a:noAutofit/>
          </a:bodyPr>
          <a:lstStyle>
            <a:lvl1pPr marL="0" indent="0">
              <a:lnSpc>
                <a:spcPct val="90000"/>
              </a:lnSpc>
              <a:buFontTx/>
              <a:buNone/>
              <a:defRPr sz="1200" b="1">
                <a:solidFill>
                  <a:schemeClr val="tx1"/>
                </a:solidFill>
              </a:defRPr>
            </a:lvl1pPr>
            <a:lvl2pPr>
              <a:defRPr sz="1200"/>
            </a:lvl2pPr>
            <a:lvl3pPr>
              <a:defRPr sz="1200"/>
            </a:lvl3pPr>
            <a:lvl4pPr>
              <a:defRPr sz="1200"/>
            </a:lvl4pPr>
            <a:lvl5pPr>
              <a:defRPr sz="1200"/>
            </a:lvl5pPr>
          </a:lstStyle>
          <a:p>
            <a:pPr lvl="0"/>
            <a:r>
              <a:rPr lang="en-GB" noProof="0" dirty="0"/>
              <a:t>First Name Last Name</a:t>
            </a:r>
          </a:p>
        </p:txBody>
      </p:sp>
      <p:sp>
        <p:nvSpPr>
          <p:cNvPr id="7" name="Textplatzhalter 10">
            <a:extLst>
              <a:ext uri="{FF2B5EF4-FFF2-40B4-BE49-F238E27FC236}">
                <a16:creationId xmlns:a16="http://schemas.microsoft.com/office/drawing/2014/main" id="{41337220-90E9-FF5A-6119-5238A01C89ED}"/>
              </a:ext>
            </a:extLst>
          </p:cNvPr>
          <p:cNvSpPr>
            <a:spLocks noGrp="1"/>
          </p:cNvSpPr>
          <p:nvPr>
            <p:ph type="body" sz="quarter" idx="19" hasCustomPrompt="1"/>
          </p:nvPr>
        </p:nvSpPr>
        <p:spPr>
          <a:xfrm>
            <a:off x="551384" y="5855089"/>
            <a:ext cx="5544616" cy="166199"/>
          </a:xfrm>
          <a:prstGeom prst="rect">
            <a:avLst/>
          </a:prstGeom>
        </p:spPr>
        <p:txBody>
          <a:bodyPr anchor="t" anchorCtr="0">
            <a:noAutofit/>
          </a:bodyPr>
          <a:lstStyle>
            <a:lvl1pPr marL="0" indent="0">
              <a:lnSpc>
                <a:spcPct val="90000"/>
              </a:lnSpc>
              <a:buFontTx/>
              <a:buNone/>
              <a:defRPr sz="1200">
                <a:solidFill>
                  <a:schemeClr val="tx1"/>
                </a:solidFill>
              </a:defRPr>
            </a:lvl1pPr>
            <a:lvl2pPr>
              <a:defRPr sz="1200"/>
            </a:lvl2pPr>
            <a:lvl3pPr>
              <a:defRPr sz="1200"/>
            </a:lvl3pPr>
            <a:lvl4pPr>
              <a:defRPr sz="1200"/>
            </a:lvl4pPr>
            <a:lvl5pPr>
              <a:defRPr sz="1200"/>
            </a:lvl5pPr>
          </a:lstStyle>
          <a:p>
            <a:r>
              <a:rPr lang="en-US" noProof="0" dirty="0"/>
              <a:t>Month Day, Year</a:t>
            </a:r>
            <a:endParaRPr lang="en-GB" noProof="0" dirty="0"/>
          </a:p>
        </p:txBody>
      </p:sp>
    </p:spTree>
    <p:extLst>
      <p:ext uri="{BB962C8B-B14F-4D97-AF65-F5344CB8AC3E}">
        <p14:creationId xmlns:p14="http://schemas.microsoft.com/office/powerpoint/2010/main" val="1462483569"/>
      </p:ext>
    </p:extLst>
  </p:cSld>
  <p:clrMapOvr>
    <a:masterClrMapping/>
  </p:clrMapOvr>
  <p:extLst>
    <p:ext uri="{DCECCB84-F9BA-43D5-87BE-67443E8EF086}">
      <p15:sldGuideLst xmlns:p15="http://schemas.microsoft.com/office/powerpoint/2012/main">
        <p15:guide id="1" orient="horz" pos="890" userDrawn="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dark picture">
    <p:bg>
      <p:bgPr>
        <a:solidFill>
          <a:schemeClr val="accent2"/>
        </a:solidFill>
        <a:effectLst/>
      </p:bgPr>
    </p:bg>
    <p:spTree>
      <p:nvGrpSpPr>
        <p:cNvPr id="1" name=""/>
        <p:cNvGrpSpPr/>
        <p:nvPr/>
      </p:nvGrpSpPr>
      <p:grpSpPr>
        <a:xfrm>
          <a:off x="0" y="0"/>
          <a:ext cx="0" cy="0"/>
          <a:chOff x="0" y="0"/>
          <a:chExt cx="0" cy="0"/>
        </a:xfrm>
      </p:grpSpPr>
      <p:sp>
        <p:nvSpPr>
          <p:cNvPr id="20" name="Bildplatzhalter 19">
            <a:extLst>
              <a:ext uri="{FF2B5EF4-FFF2-40B4-BE49-F238E27FC236}">
                <a16:creationId xmlns:a16="http://schemas.microsoft.com/office/drawing/2014/main" id="{FB0CA2FC-BD08-3943-3BF0-229D31FDACBC}"/>
              </a:ext>
            </a:extLst>
          </p:cNvPr>
          <p:cNvSpPr>
            <a:spLocks noGrp="1"/>
          </p:cNvSpPr>
          <p:nvPr>
            <p:ph type="pic" sz="quarter" idx="15" hasCustomPrompt="1"/>
          </p:nvPr>
        </p:nvSpPr>
        <p:spPr>
          <a:xfrm>
            <a:off x="1163452" y="980728"/>
            <a:ext cx="9865096" cy="4896544"/>
          </a:xfrm>
          <a:custGeom>
            <a:avLst/>
            <a:gdLst>
              <a:gd name="connsiteX0" fmla="*/ 2448272 w 9865096"/>
              <a:gd name="connsiteY0" fmla="*/ 0 h 4896544"/>
              <a:gd name="connsiteX1" fmla="*/ 7416824 w 9865096"/>
              <a:gd name="connsiteY1" fmla="*/ 0 h 4896544"/>
              <a:gd name="connsiteX2" fmla="*/ 9865096 w 9865096"/>
              <a:gd name="connsiteY2" fmla="*/ 2448272 h 4896544"/>
              <a:gd name="connsiteX3" fmla="*/ 7416824 w 9865096"/>
              <a:gd name="connsiteY3" fmla="*/ 4896544 h 4896544"/>
              <a:gd name="connsiteX4" fmla="*/ 2448272 w 9865096"/>
              <a:gd name="connsiteY4" fmla="*/ 4896544 h 4896544"/>
              <a:gd name="connsiteX5" fmla="*/ 0 w 9865096"/>
              <a:gd name="connsiteY5" fmla="*/ 2448272 h 4896544"/>
              <a:gd name="connsiteX6" fmla="*/ 2448272 w 9865096"/>
              <a:gd name="connsiteY6" fmla="*/ 0 h 489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65096" h="4896544">
                <a:moveTo>
                  <a:pt x="2448272" y="0"/>
                </a:moveTo>
                <a:lnTo>
                  <a:pt x="7416824" y="0"/>
                </a:lnTo>
                <a:cubicBezTo>
                  <a:pt x="8768967" y="0"/>
                  <a:pt x="9865096" y="1096129"/>
                  <a:pt x="9865096" y="2448272"/>
                </a:cubicBezTo>
                <a:cubicBezTo>
                  <a:pt x="9865096" y="3800415"/>
                  <a:pt x="8768967" y="4896544"/>
                  <a:pt x="7416824" y="4896544"/>
                </a:cubicBezTo>
                <a:lnTo>
                  <a:pt x="2448272" y="4896544"/>
                </a:lnTo>
                <a:cubicBezTo>
                  <a:pt x="1096129" y="4896544"/>
                  <a:pt x="0" y="3800415"/>
                  <a:pt x="0" y="2448272"/>
                </a:cubicBezTo>
                <a:cubicBezTo>
                  <a:pt x="0" y="1096129"/>
                  <a:pt x="1096129" y="0"/>
                  <a:pt x="2448272" y="0"/>
                </a:cubicBezTo>
                <a:close/>
              </a:path>
            </a:pathLst>
          </a:custGeom>
          <a:solidFill>
            <a:schemeClr val="bg1">
              <a:lumMod val="65000"/>
            </a:schemeClr>
          </a:solidFill>
        </p:spPr>
        <p:txBody>
          <a:bodyPr wrap="square" tIns="720000" anchor="ctr">
            <a:noAutofit/>
          </a:bodyPr>
          <a:lstStyle>
            <a:lvl1pPr marL="0" indent="0" algn="ctr">
              <a:buFontTx/>
              <a:buNone/>
              <a:defRPr sz="1200"/>
            </a:lvl1pPr>
          </a:lstStyle>
          <a:p>
            <a:r>
              <a:rPr lang="en-GB" noProof="0" dirty="0"/>
              <a:t>Click icon to add picture</a:t>
            </a:r>
          </a:p>
        </p:txBody>
      </p:sp>
      <p:sp>
        <p:nvSpPr>
          <p:cNvPr id="2" name="Titel 1"/>
          <p:cNvSpPr>
            <a:spLocks noGrp="1"/>
          </p:cNvSpPr>
          <p:nvPr>
            <p:ph type="ctrTitle" hasCustomPrompt="1"/>
          </p:nvPr>
        </p:nvSpPr>
        <p:spPr>
          <a:xfrm>
            <a:off x="551384" y="2133600"/>
            <a:ext cx="9471729" cy="756084"/>
          </a:xfrm>
        </p:spPr>
        <p:txBody>
          <a:bodyPr anchor="t"/>
          <a:lstStyle>
            <a:lvl1pPr algn="l">
              <a:lnSpc>
                <a:spcPct val="90000"/>
              </a:lnSpc>
              <a:defRPr sz="4800">
                <a:solidFill>
                  <a:schemeClr val="bg2"/>
                </a:solidFill>
              </a:defRPr>
            </a:lvl1pPr>
          </a:lstStyle>
          <a:p>
            <a:r>
              <a:rPr lang="en-GB" noProof="0" dirty="0"/>
              <a:t>Add title</a:t>
            </a:r>
          </a:p>
        </p:txBody>
      </p:sp>
      <p:sp>
        <p:nvSpPr>
          <p:cNvPr id="3" name="Untertitel 2"/>
          <p:cNvSpPr>
            <a:spLocks noGrp="1"/>
          </p:cNvSpPr>
          <p:nvPr>
            <p:ph type="subTitle" idx="1" hasCustomPrompt="1"/>
          </p:nvPr>
        </p:nvSpPr>
        <p:spPr>
          <a:xfrm>
            <a:off x="551384" y="4036113"/>
            <a:ext cx="9471729" cy="756084"/>
          </a:xfrm>
          <a:prstGeom prst="rect">
            <a:avLst/>
          </a:prstGeom>
        </p:spPr>
        <p:txBody>
          <a:bodyPr/>
          <a:lstStyle>
            <a:lvl1pPr marL="0" indent="0" algn="l">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4" name="Textplatzhalter 10">
            <a:extLst>
              <a:ext uri="{FF2B5EF4-FFF2-40B4-BE49-F238E27FC236}">
                <a16:creationId xmlns:a16="http://schemas.microsoft.com/office/drawing/2014/main" id="{287E6BBB-4D6D-2B75-8CC7-C216BDFD6D6C}"/>
              </a:ext>
            </a:extLst>
          </p:cNvPr>
          <p:cNvSpPr>
            <a:spLocks noGrp="1"/>
          </p:cNvSpPr>
          <p:nvPr>
            <p:ph type="body" sz="quarter" idx="17" hasCustomPrompt="1"/>
          </p:nvPr>
        </p:nvSpPr>
        <p:spPr>
          <a:xfrm>
            <a:off x="551384" y="5671499"/>
            <a:ext cx="5544616" cy="166199"/>
          </a:xfrm>
          <a:prstGeom prst="rect">
            <a:avLst/>
          </a:prstGeom>
        </p:spPr>
        <p:txBody>
          <a:bodyPr anchor="t" anchorCtr="0">
            <a:noAutofit/>
          </a:bodyPr>
          <a:lstStyle>
            <a:lvl1pPr marL="0" indent="0">
              <a:lnSpc>
                <a:spcPct val="90000"/>
              </a:lnSpc>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Function</a:t>
            </a:r>
          </a:p>
        </p:txBody>
      </p:sp>
      <p:sp>
        <p:nvSpPr>
          <p:cNvPr id="6" name="Textplatzhalter 10">
            <a:extLst>
              <a:ext uri="{FF2B5EF4-FFF2-40B4-BE49-F238E27FC236}">
                <a16:creationId xmlns:a16="http://schemas.microsoft.com/office/drawing/2014/main" id="{44A72679-5459-69E8-1155-EE509464D0B9}"/>
              </a:ext>
            </a:extLst>
          </p:cNvPr>
          <p:cNvSpPr>
            <a:spLocks noGrp="1"/>
          </p:cNvSpPr>
          <p:nvPr>
            <p:ph type="body" sz="quarter" idx="18" hasCustomPrompt="1"/>
          </p:nvPr>
        </p:nvSpPr>
        <p:spPr>
          <a:xfrm>
            <a:off x="551384" y="5487909"/>
            <a:ext cx="5544616" cy="166199"/>
          </a:xfrm>
          <a:prstGeom prst="rect">
            <a:avLst/>
          </a:prstGeom>
        </p:spPr>
        <p:txBody>
          <a:bodyPr anchor="t" anchorCtr="0">
            <a:noAutofit/>
          </a:bodyPr>
          <a:lstStyle>
            <a:lvl1pPr marL="0" indent="0">
              <a:lnSpc>
                <a:spcPct val="90000"/>
              </a:lnSpc>
              <a:buFontTx/>
              <a:buNone/>
              <a:defRPr sz="1200" b="1">
                <a:solidFill>
                  <a:schemeClr val="bg1"/>
                </a:solidFill>
              </a:defRPr>
            </a:lvl1pPr>
            <a:lvl2pPr>
              <a:defRPr sz="1200"/>
            </a:lvl2pPr>
            <a:lvl3pPr>
              <a:defRPr sz="1200"/>
            </a:lvl3pPr>
            <a:lvl4pPr>
              <a:defRPr sz="1200"/>
            </a:lvl4pPr>
            <a:lvl5pPr>
              <a:defRPr sz="1200"/>
            </a:lvl5pPr>
          </a:lstStyle>
          <a:p>
            <a:pPr lvl="0"/>
            <a:r>
              <a:rPr lang="en-GB" noProof="0" dirty="0"/>
              <a:t>First Name Last Name</a:t>
            </a:r>
          </a:p>
        </p:txBody>
      </p:sp>
      <p:sp>
        <p:nvSpPr>
          <p:cNvPr id="7" name="Textplatzhalter 10">
            <a:extLst>
              <a:ext uri="{FF2B5EF4-FFF2-40B4-BE49-F238E27FC236}">
                <a16:creationId xmlns:a16="http://schemas.microsoft.com/office/drawing/2014/main" id="{18B4C52C-0029-0FB9-AACA-18D3A713F949}"/>
              </a:ext>
            </a:extLst>
          </p:cNvPr>
          <p:cNvSpPr>
            <a:spLocks noGrp="1"/>
          </p:cNvSpPr>
          <p:nvPr>
            <p:ph type="body" sz="quarter" idx="19" hasCustomPrompt="1"/>
          </p:nvPr>
        </p:nvSpPr>
        <p:spPr>
          <a:xfrm>
            <a:off x="551384" y="5855089"/>
            <a:ext cx="5544616" cy="166199"/>
          </a:xfrm>
          <a:prstGeom prst="rect">
            <a:avLst/>
          </a:prstGeom>
        </p:spPr>
        <p:txBody>
          <a:bodyPr anchor="t" anchorCtr="0">
            <a:noAutofit/>
          </a:bodyPr>
          <a:lstStyle>
            <a:lvl1pPr marL="0" indent="0">
              <a:lnSpc>
                <a:spcPct val="90000"/>
              </a:lnSpc>
              <a:buFontTx/>
              <a:buNone/>
              <a:defRPr sz="1200">
                <a:solidFill>
                  <a:schemeClr val="bg1"/>
                </a:solidFill>
              </a:defRPr>
            </a:lvl1pPr>
            <a:lvl2pPr>
              <a:defRPr sz="1200"/>
            </a:lvl2pPr>
            <a:lvl3pPr>
              <a:defRPr sz="1200"/>
            </a:lvl3pPr>
            <a:lvl4pPr>
              <a:defRPr sz="1200"/>
            </a:lvl4pPr>
            <a:lvl5pPr>
              <a:defRPr sz="1200"/>
            </a:lvl5p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noProof="0" dirty="0"/>
              <a:t>Month Day, Year</a:t>
            </a:r>
            <a:endParaRPr lang="en-GB" noProof="0" dirty="0"/>
          </a:p>
          <a:p>
            <a:pPr lvl="0"/>
            <a:endParaRPr lang="en-GB" noProof="0" dirty="0"/>
          </a:p>
        </p:txBody>
      </p:sp>
      <p:pic>
        <p:nvPicPr>
          <p:cNvPr id="8" name="Grafik 7">
            <a:extLst>
              <a:ext uri="{FF2B5EF4-FFF2-40B4-BE49-F238E27FC236}">
                <a16:creationId xmlns:a16="http://schemas.microsoft.com/office/drawing/2014/main" id="{94EA6E03-9E4C-7914-247B-0FAAE0190A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3113" y="470943"/>
            <a:ext cx="1581511" cy="360584"/>
          </a:xfrm>
          <a:prstGeom prst="rect">
            <a:avLst/>
          </a:prstGeom>
        </p:spPr>
      </p:pic>
    </p:spTree>
    <p:extLst>
      <p:ext uri="{BB962C8B-B14F-4D97-AF65-F5344CB8AC3E}">
        <p14:creationId xmlns:p14="http://schemas.microsoft.com/office/powerpoint/2010/main" val="652850947"/>
      </p:ext>
    </p:extLst>
  </p:cSld>
  <p:clrMapOvr>
    <a:masterClrMapping/>
  </p:clrMapOvr>
  <p:extLst>
    <p:ext uri="{DCECCB84-F9BA-43D5-87BE-67443E8EF086}">
      <p15:sldGuideLst xmlns:p15="http://schemas.microsoft.com/office/powerpoint/2012/main">
        <p15:guide id="1" orient="horz" pos="890"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animation 2">
    <p:bg>
      <p:bgPr>
        <a:solidFill>
          <a:schemeClr val="bg1"/>
        </a:solidFill>
        <a:effectLst/>
      </p:bgPr>
    </p:bg>
    <p:spTree>
      <p:nvGrpSpPr>
        <p:cNvPr id="1" name=""/>
        <p:cNvGrpSpPr/>
        <p:nvPr/>
      </p:nvGrpSpPr>
      <p:grpSpPr>
        <a:xfrm>
          <a:off x="0" y="0"/>
          <a:ext cx="0" cy="0"/>
          <a:chOff x="0" y="0"/>
          <a:chExt cx="0" cy="0"/>
        </a:xfrm>
      </p:grpSpPr>
      <p:pic>
        <p:nvPicPr>
          <p:cNvPr id="13" name="VAT White Background">
            <a:hlinkClick r:id="" action="ppaction://media"/>
            <a:extLst>
              <a:ext uri="{FF2B5EF4-FFF2-40B4-BE49-F238E27FC236}">
                <a16:creationId xmlns:a16="http://schemas.microsoft.com/office/drawing/2014/main" id="{82525D1E-CCCC-B565-7D0F-0CC7B6869E1A}"/>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rcRect l="50886" t="15350"/>
          <a:stretch/>
        </p:blipFill>
        <p:spPr>
          <a:xfrm>
            <a:off x="6203950" y="1052736"/>
            <a:ext cx="5988050" cy="5805264"/>
          </a:xfrm>
          <a:prstGeom prst="rect">
            <a:avLst/>
          </a:prstGeom>
        </p:spPr>
      </p:pic>
      <p:sp>
        <p:nvSpPr>
          <p:cNvPr id="2" name="Titel 1"/>
          <p:cNvSpPr>
            <a:spLocks noGrp="1"/>
          </p:cNvSpPr>
          <p:nvPr>
            <p:ph type="ctrTitle" hasCustomPrompt="1"/>
          </p:nvPr>
        </p:nvSpPr>
        <p:spPr>
          <a:xfrm>
            <a:off x="551384" y="2133600"/>
            <a:ext cx="8245475" cy="2267507"/>
          </a:xfrm>
        </p:spPr>
        <p:txBody>
          <a:bodyPr anchor="t"/>
          <a:lstStyle>
            <a:lvl1pPr algn="l">
              <a:lnSpc>
                <a:spcPct val="90000"/>
              </a:lnSpc>
              <a:defRPr sz="4800"/>
            </a:lvl1pPr>
          </a:lstStyle>
          <a:p>
            <a:r>
              <a:rPr lang="en-GB" noProof="0" dirty="0"/>
              <a:t>Add title</a:t>
            </a:r>
          </a:p>
        </p:txBody>
      </p:sp>
      <p:sp>
        <p:nvSpPr>
          <p:cNvPr id="3" name="Untertitel 2"/>
          <p:cNvSpPr>
            <a:spLocks noGrp="1"/>
          </p:cNvSpPr>
          <p:nvPr>
            <p:ph type="subTitle" idx="1" hasCustomPrompt="1"/>
          </p:nvPr>
        </p:nvSpPr>
        <p:spPr>
          <a:xfrm>
            <a:off x="551384" y="4509120"/>
            <a:ext cx="8245475" cy="756084"/>
          </a:xfrm>
          <a:prstGeom prst="rect">
            <a:avLst/>
          </a:prstGeom>
        </p:spPr>
        <p:txBody>
          <a:bodyPr/>
          <a:lstStyle>
            <a:lvl1pPr marL="0" indent="0" algn="l">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pic>
        <p:nvPicPr>
          <p:cNvPr id="14" name="Grafik 13">
            <a:extLst>
              <a:ext uri="{FF2B5EF4-FFF2-40B4-BE49-F238E27FC236}">
                <a16:creationId xmlns:a16="http://schemas.microsoft.com/office/drawing/2014/main" id="{9D70AA00-A867-0143-5542-8E299A86E4C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023113" y="470943"/>
            <a:ext cx="1581511" cy="360584"/>
          </a:xfrm>
          <a:prstGeom prst="rect">
            <a:avLst/>
          </a:prstGeom>
        </p:spPr>
      </p:pic>
      <p:sp>
        <p:nvSpPr>
          <p:cNvPr id="4" name="Textplatzhalter 10">
            <a:extLst>
              <a:ext uri="{FF2B5EF4-FFF2-40B4-BE49-F238E27FC236}">
                <a16:creationId xmlns:a16="http://schemas.microsoft.com/office/drawing/2014/main" id="{D80CAB1C-2E74-C5C2-BB44-05E3F8E6856D}"/>
              </a:ext>
            </a:extLst>
          </p:cNvPr>
          <p:cNvSpPr>
            <a:spLocks noGrp="1"/>
          </p:cNvSpPr>
          <p:nvPr>
            <p:ph type="body" sz="quarter" idx="17" hasCustomPrompt="1"/>
          </p:nvPr>
        </p:nvSpPr>
        <p:spPr>
          <a:xfrm>
            <a:off x="551384" y="5635495"/>
            <a:ext cx="5400675" cy="166199"/>
          </a:xfrm>
          <a:prstGeom prst="rect">
            <a:avLst/>
          </a:prstGeom>
        </p:spPr>
        <p:txBody>
          <a:bodyPr anchor="t" anchorCtr="0">
            <a:noAutofit/>
          </a:bodyPr>
          <a:lstStyle>
            <a:lvl1pPr marL="0" indent="0">
              <a:lnSpc>
                <a:spcPct val="90000"/>
              </a:lnSpc>
              <a:buFontTx/>
              <a:buNone/>
              <a:defRPr sz="1200">
                <a:solidFill>
                  <a:schemeClr val="tx1"/>
                </a:solidFill>
              </a:defRPr>
            </a:lvl1pPr>
            <a:lvl2pPr>
              <a:defRPr sz="1200"/>
            </a:lvl2pPr>
            <a:lvl3pPr>
              <a:defRPr sz="1200"/>
            </a:lvl3pPr>
            <a:lvl4pPr>
              <a:defRPr sz="1200"/>
            </a:lvl4pPr>
            <a:lvl5pPr>
              <a:defRPr sz="1200"/>
            </a:lvl5pPr>
          </a:lstStyle>
          <a:p>
            <a:pPr lvl="0"/>
            <a:r>
              <a:rPr lang="en-GB" noProof="0" dirty="0"/>
              <a:t>Function</a:t>
            </a:r>
          </a:p>
        </p:txBody>
      </p:sp>
      <p:sp>
        <p:nvSpPr>
          <p:cNvPr id="5" name="Textplatzhalter 10">
            <a:extLst>
              <a:ext uri="{FF2B5EF4-FFF2-40B4-BE49-F238E27FC236}">
                <a16:creationId xmlns:a16="http://schemas.microsoft.com/office/drawing/2014/main" id="{D5B3D37A-C370-F19C-854C-4C00D34EAA11}"/>
              </a:ext>
            </a:extLst>
          </p:cNvPr>
          <p:cNvSpPr>
            <a:spLocks noGrp="1"/>
          </p:cNvSpPr>
          <p:nvPr>
            <p:ph type="body" sz="quarter" idx="18" hasCustomPrompt="1"/>
          </p:nvPr>
        </p:nvSpPr>
        <p:spPr>
          <a:xfrm>
            <a:off x="551384" y="5451905"/>
            <a:ext cx="5400675" cy="166199"/>
          </a:xfrm>
          <a:prstGeom prst="rect">
            <a:avLst/>
          </a:prstGeom>
        </p:spPr>
        <p:txBody>
          <a:bodyPr anchor="t" anchorCtr="0">
            <a:noAutofit/>
          </a:bodyPr>
          <a:lstStyle>
            <a:lvl1pPr marL="0" indent="0">
              <a:lnSpc>
                <a:spcPct val="90000"/>
              </a:lnSpc>
              <a:buFontTx/>
              <a:buNone/>
              <a:defRPr sz="1200" b="1">
                <a:solidFill>
                  <a:schemeClr val="tx1"/>
                </a:solidFill>
              </a:defRPr>
            </a:lvl1pPr>
            <a:lvl2pPr>
              <a:defRPr sz="1200"/>
            </a:lvl2pPr>
            <a:lvl3pPr>
              <a:defRPr sz="1200"/>
            </a:lvl3pPr>
            <a:lvl4pPr>
              <a:defRPr sz="1200"/>
            </a:lvl4pPr>
            <a:lvl5pPr>
              <a:defRPr sz="1200"/>
            </a:lvl5pPr>
          </a:lstStyle>
          <a:p>
            <a:pPr lvl="0"/>
            <a:r>
              <a:rPr lang="en-GB" noProof="0" dirty="0"/>
              <a:t>First Name Last Name</a:t>
            </a:r>
          </a:p>
        </p:txBody>
      </p:sp>
      <p:sp>
        <p:nvSpPr>
          <p:cNvPr id="6" name="Textplatzhalter 10">
            <a:extLst>
              <a:ext uri="{FF2B5EF4-FFF2-40B4-BE49-F238E27FC236}">
                <a16:creationId xmlns:a16="http://schemas.microsoft.com/office/drawing/2014/main" id="{335F0914-9C81-6CEC-5F88-3D6044E4E3C8}"/>
              </a:ext>
            </a:extLst>
          </p:cNvPr>
          <p:cNvSpPr>
            <a:spLocks noGrp="1"/>
          </p:cNvSpPr>
          <p:nvPr>
            <p:ph type="body" sz="quarter" idx="19" hasCustomPrompt="1"/>
          </p:nvPr>
        </p:nvSpPr>
        <p:spPr>
          <a:xfrm>
            <a:off x="551384" y="5819085"/>
            <a:ext cx="5400675" cy="166199"/>
          </a:xfrm>
          <a:prstGeom prst="rect">
            <a:avLst/>
          </a:prstGeom>
        </p:spPr>
        <p:txBody>
          <a:bodyPr anchor="t" anchorCtr="0">
            <a:noAutofit/>
          </a:bodyPr>
          <a:lstStyle>
            <a:lvl1pPr marL="0" indent="0">
              <a:lnSpc>
                <a:spcPct val="90000"/>
              </a:lnSpc>
              <a:buFontTx/>
              <a:buNone/>
              <a:defRPr sz="1200">
                <a:solidFill>
                  <a:schemeClr val="tx1"/>
                </a:solidFill>
              </a:defRPr>
            </a:lvl1pPr>
            <a:lvl2pPr>
              <a:defRPr sz="1200"/>
            </a:lvl2pPr>
            <a:lvl3pPr>
              <a:defRPr sz="1200"/>
            </a:lvl3pPr>
            <a:lvl4pPr>
              <a:defRPr sz="1200"/>
            </a:lvl4pPr>
            <a:lvl5pPr>
              <a:defRPr sz="1200"/>
            </a:lvl5p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noProof="0" dirty="0"/>
              <a:t>Month Day, Year</a:t>
            </a:r>
            <a:endParaRPr lang="en-GB" noProof="0" dirty="0"/>
          </a:p>
          <a:p>
            <a:pPr lvl="0"/>
            <a:endParaRPr lang="en-GB" noProof="0" dirty="0"/>
          </a:p>
        </p:txBody>
      </p:sp>
    </p:spTree>
    <p:extLst>
      <p:ext uri="{BB962C8B-B14F-4D97-AF65-F5344CB8AC3E}">
        <p14:creationId xmlns:p14="http://schemas.microsoft.com/office/powerpoint/2010/main" val="19068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extLst>
    <p:ext uri="{DCECCB84-F9BA-43D5-87BE-67443E8EF086}">
      <p15:sldGuideLst xmlns:p15="http://schemas.microsoft.com/office/powerpoint/2012/main">
        <p15:guide id="1" orient="horz" pos="890"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column">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ACC61BC1-78DE-0218-0B9B-7F2D6CA44D02}"/>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9" name="Datumsplatzhalter 8">
            <a:extLst>
              <a:ext uri="{FF2B5EF4-FFF2-40B4-BE49-F238E27FC236}">
                <a16:creationId xmlns:a16="http://schemas.microsoft.com/office/drawing/2014/main" id="{3020B0B2-97A0-52CF-19C5-8C5ACC0C0181}"/>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10" name="Fußzeilenplatzhalter 9">
            <a:extLst>
              <a:ext uri="{FF2B5EF4-FFF2-40B4-BE49-F238E27FC236}">
                <a16:creationId xmlns:a16="http://schemas.microsoft.com/office/drawing/2014/main" id="{F8916861-F669-5465-4B77-CB498A237243}"/>
              </a:ext>
            </a:extLst>
          </p:cNvPr>
          <p:cNvSpPr>
            <a:spLocks noGrp="1"/>
          </p:cNvSpPr>
          <p:nvPr>
            <p:ph type="ftr" sz="quarter" idx="15"/>
          </p:nvPr>
        </p:nvSpPr>
        <p:spPr/>
        <p:txBody>
          <a:bodyPr/>
          <a:lstStyle/>
          <a:p>
            <a:r>
              <a:rPr lang="en-US" noProof="0"/>
              <a:t>8D Problem Solving Sheet</a:t>
            </a:r>
            <a:endParaRPr lang="en-GB" noProof="0" dirty="0"/>
          </a:p>
        </p:txBody>
      </p:sp>
      <p:sp>
        <p:nvSpPr>
          <p:cNvPr id="11" name="Foliennummernplatzhalter 10">
            <a:extLst>
              <a:ext uri="{FF2B5EF4-FFF2-40B4-BE49-F238E27FC236}">
                <a16:creationId xmlns:a16="http://schemas.microsoft.com/office/drawing/2014/main" id="{BE37EAA4-4770-3839-A7C8-D3CA1F66B25D}"/>
              </a:ext>
            </a:extLst>
          </p:cNvPr>
          <p:cNvSpPr>
            <a:spLocks noGrp="1"/>
          </p:cNvSpPr>
          <p:nvPr>
            <p:ph type="sldNum" sz="quarter" idx="16"/>
          </p:nvPr>
        </p:nvSpPr>
        <p:spPr/>
        <p:txBody>
          <a:bodyPr/>
          <a:lstStyle/>
          <a:p>
            <a:fld id="{442AD375-037F-43D0-B059-5172DA06796A}" type="slidenum">
              <a:rPr lang="en-GB" smtClean="0"/>
              <a:pPr/>
              <a:t>‹Nr.›</a:t>
            </a:fld>
            <a:endParaRPr lang="en-GB" dirty="0"/>
          </a:p>
        </p:txBody>
      </p:sp>
      <p:sp>
        <p:nvSpPr>
          <p:cNvPr id="13" name="Tabellenplatzhalter 12">
            <a:extLst>
              <a:ext uri="{FF2B5EF4-FFF2-40B4-BE49-F238E27FC236}">
                <a16:creationId xmlns:a16="http://schemas.microsoft.com/office/drawing/2014/main" id="{A84B50CC-FEB4-80AB-A67D-6E4E5B7F00D0}"/>
              </a:ext>
            </a:extLst>
          </p:cNvPr>
          <p:cNvSpPr>
            <a:spLocks noGrp="1"/>
          </p:cNvSpPr>
          <p:nvPr>
            <p:ph type="tbl" sz="quarter" idx="17"/>
          </p:nvPr>
        </p:nvSpPr>
        <p:spPr/>
        <p:txBody>
          <a:bodyPr/>
          <a:lstStyle/>
          <a:p>
            <a:r>
              <a:rPr lang="en-US"/>
              <a:t>Click icon to add table</a:t>
            </a:r>
            <a:endParaRPr lang="de-CH"/>
          </a:p>
        </p:txBody>
      </p:sp>
      <p:sp>
        <p:nvSpPr>
          <p:cNvPr id="3" name="Title 2">
            <a:extLst>
              <a:ext uri="{FF2B5EF4-FFF2-40B4-BE49-F238E27FC236}">
                <a16:creationId xmlns:a16="http://schemas.microsoft.com/office/drawing/2014/main" id="{5F873AF3-1013-6D58-D81F-F6F9B2D6D76F}"/>
              </a:ext>
            </a:extLst>
          </p:cNvPr>
          <p:cNvSpPr>
            <a:spLocks noGrp="1"/>
          </p:cNvSpPr>
          <p:nvPr>
            <p:ph type="title" hasCustomPrompt="1"/>
          </p:nvPr>
        </p:nvSpPr>
        <p:spPr/>
        <p:txBody>
          <a:bodyPr/>
          <a:lstStyle/>
          <a:p>
            <a:r>
              <a:rPr lang="en-GB" noProof="0" dirty="0"/>
              <a:t>Add title</a:t>
            </a:r>
            <a:endParaRPr lang="de-CH" dirty="0"/>
          </a:p>
        </p:txBody>
      </p:sp>
    </p:spTree>
    <p:extLst>
      <p:ext uri="{BB962C8B-B14F-4D97-AF65-F5344CB8AC3E}">
        <p14:creationId xmlns:p14="http://schemas.microsoft.com/office/powerpoint/2010/main" val="2564833391"/>
      </p:ext>
    </p:extLst>
  </p:cSld>
  <p:clrMapOvr>
    <a:masterClrMapping/>
  </p:clrMapOvr>
  <p:extLst>
    <p:ext uri="{DCECCB84-F9BA-43D5-87BE-67443E8EF086}">
      <p15:sldGuideLst xmlns:p15="http://schemas.microsoft.com/office/powerpoint/2012/main">
        <p15:guide id="1" pos="756" userDrawn="1">
          <p15:clr>
            <a:srgbClr val="5ACBF0"/>
          </p15:clr>
        </p15:guide>
        <p15:guide id="2" pos="3885"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 columns">
    <p:spTree>
      <p:nvGrpSpPr>
        <p:cNvPr id="1" name=""/>
        <p:cNvGrpSpPr/>
        <p:nvPr/>
      </p:nvGrpSpPr>
      <p:grpSpPr>
        <a:xfrm>
          <a:off x="0" y="0"/>
          <a:ext cx="0" cy="0"/>
          <a:chOff x="0" y="0"/>
          <a:chExt cx="0" cy="0"/>
        </a:xfrm>
      </p:grpSpPr>
      <p:sp>
        <p:nvSpPr>
          <p:cNvPr id="9" name="Datumsplatzhalter 8">
            <a:extLst>
              <a:ext uri="{FF2B5EF4-FFF2-40B4-BE49-F238E27FC236}">
                <a16:creationId xmlns:a16="http://schemas.microsoft.com/office/drawing/2014/main" id="{3020B0B2-97A0-52CF-19C5-8C5ACC0C0181}"/>
              </a:ext>
            </a:extLst>
          </p:cNvPr>
          <p:cNvSpPr>
            <a:spLocks noGrp="1"/>
          </p:cNvSpPr>
          <p:nvPr>
            <p:ph type="dt" sz="half" idx="14"/>
          </p:nvPr>
        </p:nvSpPr>
        <p:spPr/>
        <p:txBody>
          <a:bodyPr/>
          <a:lstStyle/>
          <a:p>
            <a:fld id="{FC29A2D1-8EF7-4673-9897-1A93B66A69C2}" type="datetime1">
              <a:rPr lang="en-US" noProof="0" smtClean="0"/>
              <a:t>9/3/2026</a:t>
            </a:fld>
            <a:endParaRPr lang="en-GB" noProof="0" dirty="0"/>
          </a:p>
        </p:txBody>
      </p:sp>
      <p:sp>
        <p:nvSpPr>
          <p:cNvPr id="10" name="Fußzeilenplatzhalter 9">
            <a:extLst>
              <a:ext uri="{FF2B5EF4-FFF2-40B4-BE49-F238E27FC236}">
                <a16:creationId xmlns:a16="http://schemas.microsoft.com/office/drawing/2014/main" id="{F8916861-F669-5465-4B77-CB498A237243}"/>
              </a:ext>
            </a:extLst>
          </p:cNvPr>
          <p:cNvSpPr>
            <a:spLocks noGrp="1"/>
          </p:cNvSpPr>
          <p:nvPr>
            <p:ph type="ftr" sz="quarter" idx="15"/>
          </p:nvPr>
        </p:nvSpPr>
        <p:spPr/>
        <p:txBody>
          <a:bodyPr/>
          <a:lstStyle/>
          <a:p>
            <a:r>
              <a:rPr lang="en-US" noProof="0"/>
              <a:t>8D Problem Solving Sheet</a:t>
            </a:r>
            <a:endParaRPr lang="en-GB" noProof="0" dirty="0"/>
          </a:p>
        </p:txBody>
      </p:sp>
      <p:sp>
        <p:nvSpPr>
          <p:cNvPr id="11" name="Foliennummernplatzhalter 10">
            <a:extLst>
              <a:ext uri="{FF2B5EF4-FFF2-40B4-BE49-F238E27FC236}">
                <a16:creationId xmlns:a16="http://schemas.microsoft.com/office/drawing/2014/main" id="{BE37EAA4-4770-3839-A7C8-D3CA1F66B25D}"/>
              </a:ext>
            </a:extLst>
          </p:cNvPr>
          <p:cNvSpPr>
            <a:spLocks noGrp="1"/>
          </p:cNvSpPr>
          <p:nvPr>
            <p:ph type="sldNum" sz="quarter" idx="16"/>
          </p:nvPr>
        </p:nvSpPr>
        <p:spPr/>
        <p:txBody>
          <a:bodyPr/>
          <a:lstStyle/>
          <a:p>
            <a:fld id="{442AD375-037F-43D0-B059-5172DA06796A}" type="slidenum">
              <a:rPr lang="en-GB" smtClean="0"/>
              <a:pPr/>
              <a:t>‹Nr.›</a:t>
            </a:fld>
            <a:endParaRPr lang="en-GB" dirty="0"/>
          </a:p>
        </p:txBody>
      </p:sp>
      <p:sp>
        <p:nvSpPr>
          <p:cNvPr id="13" name="Tabellenplatzhalter 12">
            <a:extLst>
              <a:ext uri="{FF2B5EF4-FFF2-40B4-BE49-F238E27FC236}">
                <a16:creationId xmlns:a16="http://schemas.microsoft.com/office/drawing/2014/main" id="{A84B50CC-FEB4-80AB-A67D-6E4E5B7F00D0}"/>
              </a:ext>
            </a:extLst>
          </p:cNvPr>
          <p:cNvSpPr>
            <a:spLocks noGrp="1"/>
          </p:cNvSpPr>
          <p:nvPr>
            <p:ph type="tbl" sz="quarter" idx="17"/>
          </p:nvPr>
        </p:nvSpPr>
        <p:spPr>
          <a:xfrm>
            <a:off x="550864" y="1773239"/>
            <a:ext cx="5473700" cy="4248150"/>
          </a:xfrm>
        </p:spPr>
        <p:txBody>
          <a:bodyPr/>
          <a:lstStyle/>
          <a:p>
            <a:r>
              <a:rPr lang="en-US"/>
              <a:t>Click icon to add table</a:t>
            </a:r>
            <a:endParaRPr lang="de-CH"/>
          </a:p>
        </p:txBody>
      </p:sp>
      <p:sp>
        <p:nvSpPr>
          <p:cNvPr id="3" name="Tabellenplatzhalter 12">
            <a:extLst>
              <a:ext uri="{FF2B5EF4-FFF2-40B4-BE49-F238E27FC236}">
                <a16:creationId xmlns:a16="http://schemas.microsoft.com/office/drawing/2014/main" id="{51194E3B-8B76-3316-5317-A08E4824A072}"/>
              </a:ext>
            </a:extLst>
          </p:cNvPr>
          <p:cNvSpPr>
            <a:spLocks noGrp="1"/>
          </p:cNvSpPr>
          <p:nvPr>
            <p:ph type="tbl" sz="quarter" idx="18"/>
          </p:nvPr>
        </p:nvSpPr>
        <p:spPr>
          <a:xfrm>
            <a:off x="6167438" y="1773239"/>
            <a:ext cx="5473700" cy="4248150"/>
          </a:xfrm>
        </p:spPr>
        <p:txBody>
          <a:bodyPr/>
          <a:lstStyle/>
          <a:p>
            <a:r>
              <a:rPr lang="en-US"/>
              <a:t>Click icon to add table</a:t>
            </a:r>
            <a:endParaRPr lang="de-CH"/>
          </a:p>
        </p:txBody>
      </p:sp>
      <p:sp>
        <p:nvSpPr>
          <p:cNvPr id="5" name="Textplatzhalter 7">
            <a:extLst>
              <a:ext uri="{FF2B5EF4-FFF2-40B4-BE49-F238E27FC236}">
                <a16:creationId xmlns:a16="http://schemas.microsoft.com/office/drawing/2014/main" id="{7267801B-6C4D-BCFD-2153-DB6A34614090}"/>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4" name="Title 3">
            <a:extLst>
              <a:ext uri="{FF2B5EF4-FFF2-40B4-BE49-F238E27FC236}">
                <a16:creationId xmlns:a16="http://schemas.microsoft.com/office/drawing/2014/main" id="{2D996D9A-4C18-CB3B-D127-C4E4E91B9800}"/>
              </a:ext>
            </a:extLst>
          </p:cNvPr>
          <p:cNvSpPr>
            <a:spLocks noGrp="1"/>
          </p:cNvSpPr>
          <p:nvPr>
            <p:ph type="title" hasCustomPrompt="1"/>
          </p:nvPr>
        </p:nvSpPr>
        <p:spPr/>
        <p:txBody>
          <a:bodyPr/>
          <a:lstStyle/>
          <a:p>
            <a:r>
              <a:rPr lang="en-GB" noProof="0" dirty="0"/>
              <a:t>Add title</a:t>
            </a:r>
            <a:endParaRPr lang="de-CH" dirty="0"/>
          </a:p>
        </p:txBody>
      </p:sp>
    </p:spTree>
    <p:extLst>
      <p:ext uri="{BB962C8B-B14F-4D97-AF65-F5344CB8AC3E}">
        <p14:creationId xmlns:p14="http://schemas.microsoft.com/office/powerpoint/2010/main" val="1373296073"/>
      </p:ext>
    </p:extLst>
  </p:cSld>
  <p:clrMapOvr>
    <a:masterClrMapping/>
  </p:clrMapOvr>
  <p:extLst>
    <p:ext uri="{DCECCB84-F9BA-43D5-87BE-67443E8EF086}">
      <p15:sldGuideLst xmlns:p15="http://schemas.microsoft.com/office/powerpoint/2012/main">
        <p15:guide id="1" pos="665" userDrawn="1">
          <p15:clr>
            <a:srgbClr val="5ACBF0"/>
          </p15:clr>
        </p15:guide>
        <p15:guide id="2" pos="3885" userDrawn="1">
          <p15:clr>
            <a:srgbClr val="5ACBF0"/>
          </p15:clr>
        </p15:guide>
        <p15:guide id="3" pos="3795" userDrawn="1">
          <p15:clr>
            <a:srgbClr val="5ACBF0"/>
          </p15:clr>
        </p15:guide>
        <p15:guide id="4" pos="2751" userDrawn="1">
          <p15:clr>
            <a:srgbClr val="5ACBF0"/>
          </p15:clr>
        </p15:guide>
        <p15:guide id="5" pos="4203" userDrawn="1">
          <p15:clr>
            <a:srgbClr val="5ACBF0"/>
          </p15:clr>
        </p15:guide>
        <p15:guide id="6" pos="6289"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title 1">
    <p:bg>
      <p:bgPr>
        <a:solidFill>
          <a:schemeClr val="accent2"/>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3609F720-8570-A038-353E-FBA0D8F359DC}"/>
              </a:ext>
            </a:extLst>
          </p:cNvPr>
          <p:cNvSpPr>
            <a:spLocks noGrp="1"/>
          </p:cNvSpPr>
          <p:nvPr>
            <p:ph type="title" hasCustomPrompt="1"/>
          </p:nvPr>
        </p:nvSpPr>
        <p:spPr>
          <a:xfrm>
            <a:off x="550862" y="1773238"/>
            <a:ext cx="11090275" cy="3816002"/>
          </a:xfrm>
        </p:spPr>
        <p:txBody>
          <a:bodyPr/>
          <a:lstStyle>
            <a:lvl1pPr marL="1344613" indent="-1344613">
              <a:lnSpc>
                <a:spcPct val="82000"/>
              </a:lnSpc>
              <a:tabLst>
                <a:tab pos="1344613" algn="l"/>
              </a:tabLst>
              <a:defRPr sz="6000">
                <a:solidFill>
                  <a:schemeClr val="bg2"/>
                </a:solidFill>
              </a:defRPr>
            </a:lvl1pPr>
          </a:lstStyle>
          <a:p>
            <a:r>
              <a:rPr lang="en-GB" noProof="0" dirty="0"/>
              <a:t>00	Add chapter title</a:t>
            </a:r>
          </a:p>
        </p:txBody>
      </p:sp>
      <p:sp>
        <p:nvSpPr>
          <p:cNvPr id="4" name="Untertitel 2">
            <a:extLst>
              <a:ext uri="{FF2B5EF4-FFF2-40B4-BE49-F238E27FC236}">
                <a16:creationId xmlns:a16="http://schemas.microsoft.com/office/drawing/2014/main" id="{DDFABDAF-AD7F-2F53-D7D7-FA5D1D78FD3F}"/>
              </a:ext>
            </a:extLst>
          </p:cNvPr>
          <p:cNvSpPr>
            <a:spLocks noGrp="1"/>
          </p:cNvSpPr>
          <p:nvPr>
            <p:ph type="subTitle" idx="1" hasCustomPrompt="1"/>
          </p:nvPr>
        </p:nvSpPr>
        <p:spPr>
          <a:xfrm>
            <a:off x="551384" y="5669033"/>
            <a:ext cx="11089754" cy="355085"/>
          </a:xfrm>
          <a:prstGeom prst="rect">
            <a:avLst/>
          </a:prstGeom>
        </p:spPr>
        <p:txBody>
          <a:bodyPr anchor="b"/>
          <a:lstStyle>
            <a:lvl1pPr marL="0" indent="0" algn="l">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First Name Last Name, Function</a:t>
            </a:r>
          </a:p>
        </p:txBody>
      </p:sp>
    </p:spTree>
    <p:extLst>
      <p:ext uri="{BB962C8B-B14F-4D97-AF65-F5344CB8AC3E}">
        <p14:creationId xmlns:p14="http://schemas.microsoft.com/office/powerpoint/2010/main" val="352569945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title 2">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50862" y="1773238"/>
            <a:ext cx="11090275" cy="3816002"/>
          </a:xfrm>
        </p:spPr>
        <p:txBody>
          <a:bodyPr/>
          <a:lstStyle>
            <a:lvl1pPr marL="0" indent="0">
              <a:lnSpc>
                <a:spcPct val="82000"/>
              </a:lnSpc>
              <a:tabLst>
                <a:tab pos="1344613" algn="l"/>
              </a:tabLst>
              <a:defRPr sz="6000"/>
            </a:lvl1pPr>
          </a:lstStyle>
          <a:p>
            <a:r>
              <a:rPr lang="en-GB" noProof="0" dirty="0"/>
              <a:t>00	Add chapter title</a:t>
            </a:r>
          </a:p>
        </p:txBody>
      </p:sp>
      <p:sp>
        <p:nvSpPr>
          <p:cNvPr id="3" name="Untertitel 2">
            <a:extLst>
              <a:ext uri="{FF2B5EF4-FFF2-40B4-BE49-F238E27FC236}">
                <a16:creationId xmlns:a16="http://schemas.microsoft.com/office/drawing/2014/main" id="{8E25E6D5-6072-581F-960D-79A02068168C}"/>
              </a:ext>
            </a:extLst>
          </p:cNvPr>
          <p:cNvSpPr>
            <a:spLocks noGrp="1"/>
          </p:cNvSpPr>
          <p:nvPr>
            <p:ph type="subTitle" idx="1" hasCustomPrompt="1"/>
          </p:nvPr>
        </p:nvSpPr>
        <p:spPr>
          <a:xfrm>
            <a:off x="551384" y="5669033"/>
            <a:ext cx="11089754" cy="355085"/>
          </a:xfrm>
          <a:prstGeom prst="rect">
            <a:avLst/>
          </a:prstGeom>
        </p:spPr>
        <p:txBody>
          <a:bodyPr anchor="b"/>
          <a:lstStyle>
            <a:lvl1pPr marL="0" indent="0" algn="l">
              <a:buNone/>
              <a:defRPr sz="20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First Name Last Name, Function</a:t>
            </a:r>
          </a:p>
        </p:txBody>
      </p:sp>
    </p:spTree>
    <p:extLst>
      <p:ext uri="{BB962C8B-B14F-4D97-AF65-F5344CB8AC3E}">
        <p14:creationId xmlns:p14="http://schemas.microsoft.com/office/powerpoint/2010/main" val="30609848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title 3">
    <p:bg>
      <p:bgPr>
        <a:solidFill>
          <a:srgbClr val="DCFF5E"/>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3DA6637-37D8-E939-8AC0-6CB80AE0CE92}"/>
              </a:ext>
            </a:extLst>
          </p:cNvPr>
          <p:cNvSpPr>
            <a:spLocks noGrp="1"/>
          </p:cNvSpPr>
          <p:nvPr>
            <p:ph type="title" hasCustomPrompt="1"/>
          </p:nvPr>
        </p:nvSpPr>
        <p:spPr>
          <a:xfrm>
            <a:off x="550862" y="1773238"/>
            <a:ext cx="11090275" cy="3816002"/>
          </a:xfrm>
        </p:spPr>
        <p:txBody>
          <a:bodyPr/>
          <a:lstStyle>
            <a:lvl1pPr marL="1344613" indent="-1344613">
              <a:lnSpc>
                <a:spcPct val="82000"/>
              </a:lnSpc>
              <a:tabLst>
                <a:tab pos="1344613" algn="l"/>
              </a:tabLst>
              <a:defRPr sz="6000"/>
            </a:lvl1pPr>
          </a:lstStyle>
          <a:p>
            <a:r>
              <a:rPr lang="en-GB" noProof="0" dirty="0"/>
              <a:t>00	Add chapter title</a:t>
            </a:r>
          </a:p>
        </p:txBody>
      </p:sp>
      <p:sp>
        <p:nvSpPr>
          <p:cNvPr id="4" name="Untertitel 2">
            <a:extLst>
              <a:ext uri="{FF2B5EF4-FFF2-40B4-BE49-F238E27FC236}">
                <a16:creationId xmlns:a16="http://schemas.microsoft.com/office/drawing/2014/main" id="{3A682800-03C3-0F01-238A-275C3E3DEF41}"/>
              </a:ext>
            </a:extLst>
          </p:cNvPr>
          <p:cNvSpPr>
            <a:spLocks noGrp="1"/>
          </p:cNvSpPr>
          <p:nvPr>
            <p:ph type="subTitle" idx="1" hasCustomPrompt="1"/>
          </p:nvPr>
        </p:nvSpPr>
        <p:spPr>
          <a:xfrm>
            <a:off x="551384" y="5669033"/>
            <a:ext cx="11089754" cy="355085"/>
          </a:xfrm>
          <a:prstGeom prst="rect">
            <a:avLst/>
          </a:prstGeom>
        </p:spPr>
        <p:txBody>
          <a:bodyPr anchor="b"/>
          <a:lstStyle>
            <a:lvl1pPr marL="0" indent="0" algn="l">
              <a:buNone/>
              <a:defRPr sz="20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First Name Last Name, Function</a:t>
            </a:r>
          </a:p>
        </p:txBody>
      </p:sp>
    </p:spTree>
    <p:extLst>
      <p:ext uri="{BB962C8B-B14F-4D97-AF65-F5344CB8AC3E}">
        <p14:creationId xmlns:p14="http://schemas.microsoft.com/office/powerpoint/2010/main" val="80173648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title 4">
    <p:bg>
      <p:bgPr>
        <a:solidFill>
          <a:schemeClr val="tx2"/>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CD43EC36-8663-A01C-2BC4-57E1068FB452}"/>
              </a:ext>
            </a:extLst>
          </p:cNvPr>
          <p:cNvSpPr>
            <a:spLocks noGrp="1"/>
          </p:cNvSpPr>
          <p:nvPr>
            <p:ph type="title" hasCustomPrompt="1"/>
          </p:nvPr>
        </p:nvSpPr>
        <p:spPr>
          <a:xfrm>
            <a:off x="550862" y="1773238"/>
            <a:ext cx="11090275" cy="3816002"/>
          </a:xfrm>
        </p:spPr>
        <p:txBody>
          <a:bodyPr/>
          <a:lstStyle>
            <a:lvl1pPr marL="1344613" indent="-1344613">
              <a:lnSpc>
                <a:spcPct val="82000"/>
              </a:lnSpc>
              <a:tabLst>
                <a:tab pos="1344613" algn="l"/>
              </a:tabLst>
              <a:defRPr sz="6000"/>
            </a:lvl1pPr>
          </a:lstStyle>
          <a:p>
            <a:r>
              <a:rPr lang="en-GB" noProof="0" dirty="0"/>
              <a:t>00	Add chapter title</a:t>
            </a:r>
          </a:p>
        </p:txBody>
      </p:sp>
      <p:sp>
        <p:nvSpPr>
          <p:cNvPr id="4" name="Untertitel 2">
            <a:extLst>
              <a:ext uri="{FF2B5EF4-FFF2-40B4-BE49-F238E27FC236}">
                <a16:creationId xmlns:a16="http://schemas.microsoft.com/office/drawing/2014/main" id="{23B3DC18-F214-12CD-BBCC-986A13E5FDA6}"/>
              </a:ext>
            </a:extLst>
          </p:cNvPr>
          <p:cNvSpPr>
            <a:spLocks noGrp="1"/>
          </p:cNvSpPr>
          <p:nvPr>
            <p:ph type="subTitle" idx="1" hasCustomPrompt="1"/>
          </p:nvPr>
        </p:nvSpPr>
        <p:spPr>
          <a:xfrm>
            <a:off x="551384" y="5669033"/>
            <a:ext cx="11089754" cy="355085"/>
          </a:xfrm>
          <a:prstGeom prst="rect">
            <a:avLst/>
          </a:prstGeom>
        </p:spPr>
        <p:txBody>
          <a:bodyPr anchor="b"/>
          <a:lstStyle>
            <a:lvl1pPr marL="0" indent="0" algn="l">
              <a:buNone/>
              <a:defRPr sz="20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First Name Last Name, Function</a:t>
            </a:r>
          </a:p>
        </p:txBody>
      </p:sp>
    </p:spTree>
    <p:extLst>
      <p:ext uri="{BB962C8B-B14F-4D97-AF65-F5344CB8AC3E}">
        <p14:creationId xmlns:p14="http://schemas.microsoft.com/office/powerpoint/2010/main" val="146818425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550862" y="1774800"/>
            <a:ext cx="11090275" cy="4248150"/>
          </a:xfrm>
          <a:prstGeom prst="rect">
            <a:avLst/>
          </a:prstGeom>
        </p:spPr>
        <p:txBody>
          <a:bodyPr/>
          <a:lstStyle>
            <a:lvl1pPr>
              <a:defRPr/>
            </a:lvl1pPr>
            <a:lvl2pPr>
              <a:defRPr/>
            </a:lvl2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4E33B3B8-5C70-40FC-BF4D-D397E6C88E02}"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a:xfrm>
            <a:off x="2567468" y="6381893"/>
            <a:ext cx="8280000" cy="143435"/>
          </a:xfrm>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9" name="Textplatzhalter 9">
            <a:extLst>
              <a:ext uri="{FF2B5EF4-FFF2-40B4-BE49-F238E27FC236}">
                <a16:creationId xmlns:a16="http://schemas.microsoft.com/office/drawing/2014/main" id="{61A36D20-D539-D5B0-2F55-8D13B0BE5C8F}"/>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10" name="Textplatzhalter 7">
            <a:extLst>
              <a:ext uri="{FF2B5EF4-FFF2-40B4-BE49-F238E27FC236}">
                <a16:creationId xmlns:a16="http://schemas.microsoft.com/office/drawing/2014/main" id="{35E91CA0-A191-178E-C164-1E359615E02D}"/>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7" name="Title 6">
            <a:extLst>
              <a:ext uri="{FF2B5EF4-FFF2-40B4-BE49-F238E27FC236}">
                <a16:creationId xmlns:a16="http://schemas.microsoft.com/office/drawing/2014/main" id="{FD1BFC42-27E6-94AB-E8E5-682262C48955}"/>
              </a:ext>
            </a:extLst>
          </p:cNvPr>
          <p:cNvSpPr>
            <a:spLocks noGrp="1"/>
          </p:cNvSpPr>
          <p:nvPr>
            <p:ph type="title" hasCustomPrompt="1"/>
          </p:nvPr>
        </p:nvSpPr>
        <p:spPr/>
        <p:txBody>
          <a:bodyPr/>
          <a:lstStyle/>
          <a:p>
            <a:r>
              <a:rPr lang="en-GB" noProof="0" dirty="0"/>
              <a:t>Add title</a:t>
            </a:r>
            <a:endParaRPr lang="de-CH" dirty="0"/>
          </a:p>
        </p:txBody>
      </p:sp>
    </p:spTree>
    <p:extLst>
      <p:ext uri="{BB962C8B-B14F-4D97-AF65-F5344CB8AC3E}">
        <p14:creationId xmlns:p14="http://schemas.microsoft.com/office/powerpoint/2010/main" val="3712280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line title and conten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56123583-D30D-4D61-9284-C18FADD3D876}"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2" name="Inhaltsplatzhalter 11">
            <a:extLst>
              <a:ext uri="{FF2B5EF4-FFF2-40B4-BE49-F238E27FC236}">
                <a16:creationId xmlns:a16="http://schemas.microsoft.com/office/drawing/2014/main" id="{C70D9378-F12F-3BA6-C9B8-7E5B7F261D45}"/>
              </a:ext>
            </a:extLst>
          </p:cNvPr>
          <p:cNvSpPr>
            <a:spLocks noGrp="1"/>
          </p:cNvSpPr>
          <p:nvPr>
            <p:ph sz="quarter" idx="16"/>
          </p:nvPr>
        </p:nvSpPr>
        <p:spPr>
          <a:xfrm>
            <a:off x="550863" y="1774800"/>
            <a:ext cx="11090275" cy="42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dirty="0"/>
          </a:p>
        </p:txBody>
      </p:sp>
      <p:sp>
        <p:nvSpPr>
          <p:cNvPr id="13" name="Textplatzhalter 9">
            <a:extLst>
              <a:ext uri="{FF2B5EF4-FFF2-40B4-BE49-F238E27FC236}">
                <a16:creationId xmlns:a16="http://schemas.microsoft.com/office/drawing/2014/main" id="{B4E545A6-F018-A0EF-21D7-6512A0D69B67}"/>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9" name="Textplatzhalter 7">
            <a:extLst>
              <a:ext uri="{FF2B5EF4-FFF2-40B4-BE49-F238E27FC236}">
                <a16:creationId xmlns:a16="http://schemas.microsoft.com/office/drawing/2014/main" id="{9BF35D8C-9C36-CAA9-4A47-3EEF8ABFC3FE}"/>
              </a:ext>
            </a:extLst>
          </p:cNvPr>
          <p:cNvSpPr>
            <a:spLocks noGrp="1"/>
          </p:cNvSpPr>
          <p:nvPr>
            <p:ph type="body" sz="quarter" idx="13" hasCustomPrompt="1"/>
          </p:nvPr>
        </p:nvSpPr>
        <p:spPr>
          <a:xfrm>
            <a:off x="550862" y="1340768"/>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2" name="Title 1">
            <a:extLst>
              <a:ext uri="{FF2B5EF4-FFF2-40B4-BE49-F238E27FC236}">
                <a16:creationId xmlns:a16="http://schemas.microsoft.com/office/drawing/2014/main" id="{D1D8685A-BC20-7DC5-7D59-0AC4DE1F136F}"/>
              </a:ext>
            </a:extLst>
          </p:cNvPr>
          <p:cNvSpPr>
            <a:spLocks noGrp="1"/>
          </p:cNvSpPr>
          <p:nvPr>
            <p:ph type="title" hasCustomPrompt="1"/>
          </p:nvPr>
        </p:nvSpPr>
        <p:spPr>
          <a:xfrm>
            <a:off x="550863" y="476672"/>
            <a:ext cx="11090274" cy="775583"/>
          </a:xfrm>
        </p:spPr>
        <p:txBody>
          <a:bodyPr/>
          <a:lstStyle/>
          <a:p>
            <a:r>
              <a:rPr lang="en-GB" noProof="0" dirty="0"/>
              <a:t>Add title</a:t>
            </a:r>
            <a:endParaRPr lang="de-CH" dirty="0"/>
          </a:p>
        </p:txBody>
      </p:sp>
    </p:spTree>
    <p:extLst>
      <p:ext uri="{BB962C8B-B14F-4D97-AF65-F5344CB8AC3E}">
        <p14:creationId xmlns:p14="http://schemas.microsoft.com/office/powerpoint/2010/main" val="3647839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Inhaltsplatzhalter 2"/>
          <p:cNvSpPr>
            <a:spLocks noGrp="1"/>
          </p:cNvSpPr>
          <p:nvPr>
            <p:ph idx="1" hasCustomPrompt="1"/>
          </p:nvPr>
        </p:nvSpPr>
        <p:spPr>
          <a:xfrm>
            <a:off x="550863" y="1774797"/>
            <a:ext cx="5473700" cy="4248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D3056643-2DF7-4B23-827C-76CA948B4B9F}"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7" name="Inhaltsplatzhalter 2">
            <a:extLst>
              <a:ext uri="{FF2B5EF4-FFF2-40B4-BE49-F238E27FC236}">
                <a16:creationId xmlns:a16="http://schemas.microsoft.com/office/drawing/2014/main" id="{15914062-B114-15ED-1257-362C21E8E6EF}"/>
              </a:ext>
            </a:extLst>
          </p:cNvPr>
          <p:cNvSpPr>
            <a:spLocks noGrp="1"/>
          </p:cNvSpPr>
          <p:nvPr>
            <p:ph idx="14" hasCustomPrompt="1"/>
          </p:nvPr>
        </p:nvSpPr>
        <p:spPr>
          <a:xfrm>
            <a:off x="6167438" y="1774797"/>
            <a:ext cx="5473700" cy="4248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2" name="Textplatzhalter 9">
            <a:extLst>
              <a:ext uri="{FF2B5EF4-FFF2-40B4-BE49-F238E27FC236}">
                <a16:creationId xmlns:a16="http://schemas.microsoft.com/office/drawing/2014/main" id="{A79B27A5-B077-B31C-8B18-EBEF30F73A18}"/>
              </a:ext>
            </a:extLst>
          </p:cNvPr>
          <p:cNvSpPr>
            <a:spLocks noGrp="1"/>
          </p:cNvSpPr>
          <p:nvPr>
            <p:ph type="body" sz="quarter" idx="15" hasCustomPrompt="1"/>
          </p:nvPr>
        </p:nvSpPr>
        <p:spPr>
          <a:xfrm>
            <a:off x="551386"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13" name="Textplatzhalter 9">
            <a:extLst>
              <a:ext uri="{FF2B5EF4-FFF2-40B4-BE49-F238E27FC236}">
                <a16:creationId xmlns:a16="http://schemas.microsoft.com/office/drawing/2014/main" id="{9F373CA1-BA07-2D67-08D1-E5B0DA0E1051}"/>
              </a:ext>
            </a:extLst>
          </p:cNvPr>
          <p:cNvSpPr>
            <a:spLocks noGrp="1"/>
          </p:cNvSpPr>
          <p:nvPr>
            <p:ph type="body" sz="quarter" idx="20" hasCustomPrompt="1"/>
          </p:nvPr>
        </p:nvSpPr>
        <p:spPr>
          <a:xfrm>
            <a:off x="6167960"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9" name="Textplatzhalter 7">
            <a:extLst>
              <a:ext uri="{FF2B5EF4-FFF2-40B4-BE49-F238E27FC236}">
                <a16:creationId xmlns:a16="http://schemas.microsoft.com/office/drawing/2014/main" id="{BF694116-7DB5-2EFE-EF38-EC278DCE8943}"/>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2529004518"/>
      </p:ext>
    </p:extLst>
  </p:cSld>
  <p:clrMapOvr>
    <a:masterClrMapping/>
  </p:clrMapOvr>
  <p:extLst>
    <p:ext uri="{DCECCB84-F9BA-43D5-87BE-67443E8EF086}">
      <p15:sldGuideLst xmlns:p15="http://schemas.microsoft.com/office/powerpoint/2012/main">
        <p15:guide id="1" pos="3795" userDrawn="1">
          <p15:clr>
            <a:srgbClr val="5ACBF0"/>
          </p15:clr>
        </p15:guide>
        <p15:guide id="2" pos="3885" userDrawn="1">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line title and two content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E6507D96-8803-45CF-BE24-1D4B926BF284}"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4" name="Inhaltsplatzhalter 2">
            <a:extLst>
              <a:ext uri="{FF2B5EF4-FFF2-40B4-BE49-F238E27FC236}">
                <a16:creationId xmlns:a16="http://schemas.microsoft.com/office/drawing/2014/main" id="{4C56B55C-DC46-FA84-E736-DA201ED8B3FA}"/>
              </a:ext>
            </a:extLst>
          </p:cNvPr>
          <p:cNvSpPr>
            <a:spLocks noGrp="1"/>
          </p:cNvSpPr>
          <p:nvPr>
            <p:ph idx="1" hasCustomPrompt="1"/>
          </p:nvPr>
        </p:nvSpPr>
        <p:spPr>
          <a:xfrm>
            <a:off x="550863" y="1774797"/>
            <a:ext cx="5473700" cy="4248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5" name="Inhaltsplatzhalter 2">
            <a:extLst>
              <a:ext uri="{FF2B5EF4-FFF2-40B4-BE49-F238E27FC236}">
                <a16:creationId xmlns:a16="http://schemas.microsoft.com/office/drawing/2014/main" id="{9EEA4AB8-5AAE-25D3-E694-96A4F8A2B52C}"/>
              </a:ext>
            </a:extLst>
          </p:cNvPr>
          <p:cNvSpPr>
            <a:spLocks noGrp="1"/>
          </p:cNvSpPr>
          <p:nvPr>
            <p:ph idx="14" hasCustomPrompt="1"/>
          </p:nvPr>
        </p:nvSpPr>
        <p:spPr>
          <a:xfrm>
            <a:off x="6167438" y="1774797"/>
            <a:ext cx="5473700" cy="4248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7" name="Textplatzhalter 7">
            <a:extLst>
              <a:ext uri="{FF2B5EF4-FFF2-40B4-BE49-F238E27FC236}">
                <a16:creationId xmlns:a16="http://schemas.microsoft.com/office/drawing/2014/main" id="{FFCC172E-913D-32A2-AE0B-D32FD90E6EB0}"/>
              </a:ext>
            </a:extLst>
          </p:cNvPr>
          <p:cNvSpPr>
            <a:spLocks noGrp="1"/>
          </p:cNvSpPr>
          <p:nvPr>
            <p:ph type="body" sz="quarter" idx="13" hasCustomPrompt="1"/>
          </p:nvPr>
        </p:nvSpPr>
        <p:spPr>
          <a:xfrm>
            <a:off x="550862" y="1340768"/>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19" name="Textplatzhalter 9">
            <a:extLst>
              <a:ext uri="{FF2B5EF4-FFF2-40B4-BE49-F238E27FC236}">
                <a16:creationId xmlns:a16="http://schemas.microsoft.com/office/drawing/2014/main" id="{6F9F4C0F-1F43-B3B2-B7E2-4D7C9CD0C681}"/>
              </a:ext>
            </a:extLst>
          </p:cNvPr>
          <p:cNvSpPr>
            <a:spLocks noGrp="1"/>
          </p:cNvSpPr>
          <p:nvPr>
            <p:ph type="body" sz="quarter" idx="15" hasCustomPrompt="1"/>
          </p:nvPr>
        </p:nvSpPr>
        <p:spPr>
          <a:xfrm>
            <a:off x="551386"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0" name="Textplatzhalter 9">
            <a:extLst>
              <a:ext uri="{FF2B5EF4-FFF2-40B4-BE49-F238E27FC236}">
                <a16:creationId xmlns:a16="http://schemas.microsoft.com/office/drawing/2014/main" id="{707F7C06-C161-4959-6007-94ED51062DEE}"/>
              </a:ext>
            </a:extLst>
          </p:cNvPr>
          <p:cNvSpPr>
            <a:spLocks noGrp="1"/>
          </p:cNvSpPr>
          <p:nvPr>
            <p:ph type="body" sz="quarter" idx="20" hasCustomPrompt="1"/>
          </p:nvPr>
        </p:nvSpPr>
        <p:spPr>
          <a:xfrm>
            <a:off x="6167960"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F92DB936-1CF7-D42E-3F6E-F8206E760395}"/>
              </a:ext>
            </a:extLst>
          </p:cNvPr>
          <p:cNvSpPr>
            <a:spLocks noGrp="1"/>
          </p:cNvSpPr>
          <p:nvPr>
            <p:ph type="title" hasCustomPrompt="1"/>
          </p:nvPr>
        </p:nvSpPr>
        <p:spPr>
          <a:xfrm>
            <a:off x="550863" y="476673"/>
            <a:ext cx="11090274" cy="775580"/>
          </a:xfrm>
        </p:spPr>
        <p:txBody>
          <a:bodyPr/>
          <a:lstStyle/>
          <a:p>
            <a:r>
              <a:rPr lang="en-GB" noProof="0" dirty="0"/>
              <a:t>Add title</a:t>
            </a:r>
            <a:endParaRPr lang="de-CH" dirty="0"/>
          </a:p>
        </p:txBody>
      </p:sp>
    </p:spTree>
    <p:extLst>
      <p:ext uri="{BB962C8B-B14F-4D97-AF65-F5344CB8AC3E}">
        <p14:creationId xmlns:p14="http://schemas.microsoft.com/office/powerpoint/2010/main" val="1445703918"/>
      </p:ext>
    </p:extLst>
  </p:cSld>
  <p:clrMapOvr>
    <a:masterClrMapping/>
  </p:clrMapOvr>
  <p:extLst>
    <p:ext uri="{DCECCB84-F9BA-43D5-87BE-67443E8EF086}">
      <p15:sldGuideLst xmlns:p15="http://schemas.microsoft.com/office/powerpoint/2012/main">
        <p15:guide id="1" pos="3795" userDrawn="1">
          <p15:clr>
            <a:srgbClr val="5ACBF0"/>
          </p15:clr>
        </p15:guide>
        <p15:guide id="2" pos="3885"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20DB4588-FD9C-44F8-86CC-6F3E1C09C2DC}"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2" name="Title 1">
            <a:extLst>
              <a:ext uri="{FF2B5EF4-FFF2-40B4-BE49-F238E27FC236}">
                <a16:creationId xmlns:a16="http://schemas.microsoft.com/office/drawing/2014/main" id="{424E3477-31A8-C88D-9390-D57D3E97D4B2}"/>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3FEB4BC2-0287-67CB-0747-38E7956F7044}"/>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3" name="Inhaltsplatzhalter 2">
            <a:extLst>
              <a:ext uri="{FF2B5EF4-FFF2-40B4-BE49-F238E27FC236}">
                <a16:creationId xmlns:a16="http://schemas.microsoft.com/office/drawing/2014/main" id="{93884991-ED47-4A2E-BBE3-65E162E08356}"/>
              </a:ext>
            </a:extLst>
          </p:cNvPr>
          <p:cNvSpPr>
            <a:spLocks noGrp="1"/>
          </p:cNvSpPr>
          <p:nvPr>
            <p:ph idx="1" hasCustomPrompt="1"/>
          </p:nvPr>
        </p:nvSpPr>
        <p:spPr>
          <a:xfrm>
            <a:off x="550863" y="1773238"/>
            <a:ext cx="3600921" cy="424776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7" name="Inhaltsplatzhalter 2">
            <a:extLst>
              <a:ext uri="{FF2B5EF4-FFF2-40B4-BE49-F238E27FC236}">
                <a16:creationId xmlns:a16="http://schemas.microsoft.com/office/drawing/2014/main" id="{8D0F130C-1139-B4F5-D071-DC955B3C579D}"/>
              </a:ext>
            </a:extLst>
          </p:cNvPr>
          <p:cNvSpPr>
            <a:spLocks noGrp="1"/>
          </p:cNvSpPr>
          <p:nvPr>
            <p:ph idx="14" hasCustomPrompt="1"/>
          </p:nvPr>
        </p:nvSpPr>
        <p:spPr>
          <a:xfrm>
            <a:off x="4295540" y="1773238"/>
            <a:ext cx="3600921" cy="424776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9" name="Inhaltsplatzhalter 2">
            <a:extLst>
              <a:ext uri="{FF2B5EF4-FFF2-40B4-BE49-F238E27FC236}">
                <a16:creationId xmlns:a16="http://schemas.microsoft.com/office/drawing/2014/main" id="{4A9861CD-15F1-02A8-94DE-AC9ADEC2DC4C}"/>
              </a:ext>
            </a:extLst>
          </p:cNvPr>
          <p:cNvSpPr>
            <a:spLocks noGrp="1"/>
          </p:cNvSpPr>
          <p:nvPr>
            <p:ph idx="25" hasCustomPrompt="1"/>
          </p:nvPr>
        </p:nvSpPr>
        <p:spPr>
          <a:xfrm>
            <a:off x="8040216" y="1773239"/>
            <a:ext cx="3600921" cy="424776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0" name="Textplatzhalter 9">
            <a:extLst>
              <a:ext uri="{FF2B5EF4-FFF2-40B4-BE49-F238E27FC236}">
                <a16:creationId xmlns:a16="http://schemas.microsoft.com/office/drawing/2014/main" id="{134AF96A-FD06-B2CB-AAE9-F975020A1A45}"/>
              </a:ext>
            </a:extLst>
          </p:cNvPr>
          <p:cNvSpPr>
            <a:spLocks noGrp="1"/>
          </p:cNvSpPr>
          <p:nvPr>
            <p:ph type="body" sz="quarter" idx="26"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1439048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with icon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697A616B-E311-4EF9-B076-2BD6CEF22702}"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1" name="Bildplatzhalter 4">
            <a:extLst>
              <a:ext uri="{FF2B5EF4-FFF2-40B4-BE49-F238E27FC236}">
                <a16:creationId xmlns:a16="http://schemas.microsoft.com/office/drawing/2014/main" id="{AE2A7548-E16E-D134-C3CE-F8DAA5B305E2}"/>
              </a:ext>
            </a:extLst>
          </p:cNvPr>
          <p:cNvSpPr>
            <a:spLocks noGrp="1"/>
          </p:cNvSpPr>
          <p:nvPr>
            <p:ph type="pic" sz="quarter" idx="20" hasCustomPrompt="1"/>
          </p:nvPr>
        </p:nvSpPr>
        <p:spPr>
          <a:xfrm>
            <a:off x="551384"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14" name="Bildplatzhalter 4">
            <a:extLst>
              <a:ext uri="{FF2B5EF4-FFF2-40B4-BE49-F238E27FC236}">
                <a16:creationId xmlns:a16="http://schemas.microsoft.com/office/drawing/2014/main" id="{BFACA48D-2F83-B6FE-A91E-3538F929CED8}"/>
              </a:ext>
            </a:extLst>
          </p:cNvPr>
          <p:cNvSpPr>
            <a:spLocks noGrp="1"/>
          </p:cNvSpPr>
          <p:nvPr>
            <p:ph type="pic" sz="quarter" idx="22" hasCustomPrompt="1"/>
          </p:nvPr>
        </p:nvSpPr>
        <p:spPr>
          <a:xfrm>
            <a:off x="4295540"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17" name="Bildplatzhalter 4">
            <a:extLst>
              <a:ext uri="{FF2B5EF4-FFF2-40B4-BE49-F238E27FC236}">
                <a16:creationId xmlns:a16="http://schemas.microsoft.com/office/drawing/2014/main" id="{4E70C89A-8AF5-717B-6569-60633EACDC32}"/>
              </a:ext>
            </a:extLst>
          </p:cNvPr>
          <p:cNvSpPr>
            <a:spLocks noGrp="1"/>
          </p:cNvSpPr>
          <p:nvPr>
            <p:ph type="pic" sz="quarter" idx="24" hasCustomPrompt="1"/>
          </p:nvPr>
        </p:nvSpPr>
        <p:spPr>
          <a:xfrm>
            <a:off x="8040216"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2" name="Title 1">
            <a:extLst>
              <a:ext uri="{FF2B5EF4-FFF2-40B4-BE49-F238E27FC236}">
                <a16:creationId xmlns:a16="http://schemas.microsoft.com/office/drawing/2014/main" id="{424E3477-31A8-C88D-9390-D57D3E97D4B2}"/>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3FEB4BC2-0287-67CB-0747-38E7956F7044}"/>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3" name="Inhaltsplatzhalter 2">
            <a:extLst>
              <a:ext uri="{FF2B5EF4-FFF2-40B4-BE49-F238E27FC236}">
                <a16:creationId xmlns:a16="http://schemas.microsoft.com/office/drawing/2014/main" id="{93884991-ED47-4A2E-BBE3-65E162E08356}"/>
              </a:ext>
            </a:extLst>
          </p:cNvPr>
          <p:cNvSpPr>
            <a:spLocks noGrp="1"/>
          </p:cNvSpPr>
          <p:nvPr>
            <p:ph idx="1" hasCustomPrompt="1"/>
          </p:nvPr>
        </p:nvSpPr>
        <p:spPr>
          <a:xfrm>
            <a:off x="550863" y="3428999"/>
            <a:ext cx="3600921" cy="2592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7" name="Inhaltsplatzhalter 2">
            <a:extLst>
              <a:ext uri="{FF2B5EF4-FFF2-40B4-BE49-F238E27FC236}">
                <a16:creationId xmlns:a16="http://schemas.microsoft.com/office/drawing/2014/main" id="{8D0F130C-1139-B4F5-D071-DC955B3C579D}"/>
              </a:ext>
            </a:extLst>
          </p:cNvPr>
          <p:cNvSpPr>
            <a:spLocks noGrp="1"/>
          </p:cNvSpPr>
          <p:nvPr>
            <p:ph idx="14" hasCustomPrompt="1"/>
          </p:nvPr>
        </p:nvSpPr>
        <p:spPr>
          <a:xfrm>
            <a:off x="4295540" y="3428999"/>
            <a:ext cx="3600921" cy="2592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9" name="Inhaltsplatzhalter 2">
            <a:extLst>
              <a:ext uri="{FF2B5EF4-FFF2-40B4-BE49-F238E27FC236}">
                <a16:creationId xmlns:a16="http://schemas.microsoft.com/office/drawing/2014/main" id="{4A9861CD-15F1-02A8-94DE-AC9ADEC2DC4C}"/>
              </a:ext>
            </a:extLst>
          </p:cNvPr>
          <p:cNvSpPr>
            <a:spLocks noGrp="1"/>
          </p:cNvSpPr>
          <p:nvPr>
            <p:ph idx="25" hasCustomPrompt="1"/>
          </p:nvPr>
        </p:nvSpPr>
        <p:spPr>
          <a:xfrm>
            <a:off x="8040216" y="3429000"/>
            <a:ext cx="3600921" cy="259200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0" name="Textplatzhalter 9">
            <a:extLst>
              <a:ext uri="{FF2B5EF4-FFF2-40B4-BE49-F238E27FC236}">
                <a16:creationId xmlns:a16="http://schemas.microsoft.com/office/drawing/2014/main" id="{109FF7C5-8B16-44B8-ACAA-F560D791BB6B}"/>
              </a:ext>
            </a:extLst>
          </p:cNvPr>
          <p:cNvSpPr>
            <a:spLocks noGrp="1"/>
          </p:cNvSpPr>
          <p:nvPr>
            <p:ph type="body" sz="quarter" idx="26"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4081784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text box and call to action">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550863" y="1773238"/>
            <a:ext cx="5473700" cy="424815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A7B17710-7706-4F70-BB3D-4E30FF76E9F0}"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3" name="Textplatzhalter 12">
            <a:extLst>
              <a:ext uri="{FF2B5EF4-FFF2-40B4-BE49-F238E27FC236}">
                <a16:creationId xmlns:a16="http://schemas.microsoft.com/office/drawing/2014/main" id="{2A776912-4D94-C6A4-5A81-544656D86FBA}"/>
              </a:ext>
            </a:extLst>
          </p:cNvPr>
          <p:cNvSpPr>
            <a:spLocks noGrp="1"/>
          </p:cNvSpPr>
          <p:nvPr>
            <p:ph type="body" sz="quarter" idx="16" hasCustomPrompt="1"/>
          </p:nvPr>
        </p:nvSpPr>
        <p:spPr>
          <a:xfrm>
            <a:off x="6167440" y="1773238"/>
            <a:ext cx="5473698" cy="2120508"/>
          </a:xfrm>
          <a:prstGeom prst="rect">
            <a:avLst/>
          </a:prstGeom>
          <a:ln>
            <a:solidFill>
              <a:schemeClr val="accent2"/>
            </a:solidFill>
          </a:ln>
        </p:spPr>
        <p:txBody>
          <a:bodyPr wrap="square" lIns="288000" tIns="288000" rIns="288000" bIns="288000">
            <a:spAutoFit/>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1" name="Textplatzhalter 9">
            <a:extLst>
              <a:ext uri="{FF2B5EF4-FFF2-40B4-BE49-F238E27FC236}">
                <a16:creationId xmlns:a16="http://schemas.microsoft.com/office/drawing/2014/main" id="{8A88C793-88BE-1040-E467-5BD07899D592}"/>
              </a:ext>
            </a:extLst>
          </p:cNvPr>
          <p:cNvSpPr>
            <a:spLocks noGrp="1"/>
          </p:cNvSpPr>
          <p:nvPr>
            <p:ph type="body" sz="quarter" idx="14" hasCustomPrompt="1"/>
          </p:nvPr>
        </p:nvSpPr>
        <p:spPr>
          <a:xfrm>
            <a:off x="551386"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extplatzhalter 7">
            <a:extLst>
              <a:ext uri="{FF2B5EF4-FFF2-40B4-BE49-F238E27FC236}">
                <a16:creationId xmlns:a16="http://schemas.microsoft.com/office/drawing/2014/main" id="{FF627D98-C0A6-B834-5DDC-6239425E4272}"/>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7" name="Title 6">
            <a:extLst>
              <a:ext uri="{FF2B5EF4-FFF2-40B4-BE49-F238E27FC236}">
                <a16:creationId xmlns:a16="http://schemas.microsoft.com/office/drawing/2014/main" id="{CE43DA14-36E5-40E8-A20B-F83282CBFA8B}"/>
              </a:ext>
            </a:extLst>
          </p:cNvPr>
          <p:cNvSpPr>
            <a:spLocks noGrp="1"/>
          </p:cNvSpPr>
          <p:nvPr>
            <p:ph type="title" hasCustomPrompt="1"/>
          </p:nvPr>
        </p:nvSpPr>
        <p:spPr/>
        <p:txBody>
          <a:bodyPr/>
          <a:lstStyle/>
          <a:p>
            <a:r>
              <a:rPr lang="en-GB" noProof="0" dirty="0"/>
              <a:t>Add title</a:t>
            </a:r>
            <a:endParaRPr lang="de-CH" dirty="0"/>
          </a:p>
        </p:txBody>
      </p:sp>
    </p:spTree>
    <p:extLst>
      <p:ext uri="{BB962C8B-B14F-4D97-AF65-F5344CB8AC3E}">
        <p14:creationId xmlns:p14="http://schemas.microsoft.com/office/powerpoint/2010/main" val="3974409681"/>
      </p:ext>
    </p:extLst>
  </p:cSld>
  <p:clrMapOvr>
    <a:masterClrMapping/>
  </p:clrMapOvr>
  <p:extLst>
    <p:ext uri="{DCECCB84-F9BA-43D5-87BE-67443E8EF086}">
      <p15:sldGuideLst xmlns:p15="http://schemas.microsoft.com/office/powerpoint/2012/main">
        <p15:guide id="1" pos="3795" userDrawn="1">
          <p15:clr>
            <a:srgbClr val="5ACBF0"/>
          </p15:clr>
        </p15:guide>
        <p15:guide id="2" pos="3885"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icons and content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B4616EF-C822-4E9D-A6AF-E8F5E994B738}"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2" name="Textplatzhalter 11">
            <a:extLst>
              <a:ext uri="{FF2B5EF4-FFF2-40B4-BE49-F238E27FC236}">
                <a16:creationId xmlns:a16="http://schemas.microsoft.com/office/drawing/2014/main" id="{4A4D56B8-B4AA-C915-C747-D6505C292142}"/>
              </a:ext>
            </a:extLst>
          </p:cNvPr>
          <p:cNvSpPr>
            <a:spLocks noGrp="1"/>
          </p:cNvSpPr>
          <p:nvPr>
            <p:ph type="body" sz="quarter" idx="15" hasCustomPrompt="1"/>
          </p:nvPr>
        </p:nvSpPr>
        <p:spPr>
          <a:xfrm>
            <a:off x="550862" y="3357563"/>
            <a:ext cx="2665413" cy="266429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7" name="Inhaltsplatzhalter 16">
            <a:extLst>
              <a:ext uri="{FF2B5EF4-FFF2-40B4-BE49-F238E27FC236}">
                <a16:creationId xmlns:a16="http://schemas.microsoft.com/office/drawing/2014/main" id="{3E7F4930-F77F-D632-2009-744FA4E3443C}"/>
              </a:ext>
            </a:extLst>
          </p:cNvPr>
          <p:cNvSpPr>
            <a:spLocks noGrp="1"/>
          </p:cNvSpPr>
          <p:nvPr>
            <p:ph sz="quarter" idx="19" hasCustomPrompt="1"/>
          </p:nvPr>
        </p:nvSpPr>
        <p:spPr>
          <a:xfrm>
            <a:off x="550862" y="1774800"/>
            <a:ext cx="2665413" cy="1438300"/>
          </a:xfrm>
          <a:prstGeom prst="rect">
            <a:avLst/>
          </a:prstGeom>
        </p:spPr>
        <p:txBody>
          <a:bodyPr anchor="t"/>
          <a:lstStyle>
            <a:lvl1pPr marL="0" indent="0" algn="ctr">
              <a:buFontTx/>
              <a:buNone/>
              <a:defRPr sz="1200"/>
            </a:lvl1pPr>
          </a:lstStyle>
          <a:p>
            <a:pPr lvl="0"/>
            <a:r>
              <a:rPr lang="en-GB" noProof="0" dirty="0"/>
              <a:t>Add Icon or PNG</a:t>
            </a:r>
          </a:p>
        </p:txBody>
      </p:sp>
      <p:sp>
        <p:nvSpPr>
          <p:cNvPr id="10" name="Textplatzhalter 11">
            <a:extLst>
              <a:ext uri="{FF2B5EF4-FFF2-40B4-BE49-F238E27FC236}">
                <a16:creationId xmlns:a16="http://schemas.microsoft.com/office/drawing/2014/main" id="{519DAF39-11F5-B1AA-B533-D53AD3994E74}"/>
              </a:ext>
            </a:extLst>
          </p:cNvPr>
          <p:cNvSpPr>
            <a:spLocks noGrp="1"/>
          </p:cNvSpPr>
          <p:nvPr>
            <p:ph type="body" sz="quarter" idx="20" hasCustomPrompt="1"/>
          </p:nvPr>
        </p:nvSpPr>
        <p:spPr>
          <a:xfrm>
            <a:off x="3359150" y="3357563"/>
            <a:ext cx="2665413" cy="266429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1" name="Inhaltsplatzhalter 16">
            <a:extLst>
              <a:ext uri="{FF2B5EF4-FFF2-40B4-BE49-F238E27FC236}">
                <a16:creationId xmlns:a16="http://schemas.microsoft.com/office/drawing/2014/main" id="{7CF056B0-DFEF-1B92-AA1E-CDB13405122D}"/>
              </a:ext>
            </a:extLst>
          </p:cNvPr>
          <p:cNvSpPr>
            <a:spLocks noGrp="1"/>
          </p:cNvSpPr>
          <p:nvPr>
            <p:ph sz="quarter" idx="21" hasCustomPrompt="1"/>
          </p:nvPr>
        </p:nvSpPr>
        <p:spPr>
          <a:xfrm>
            <a:off x="3359149" y="1774800"/>
            <a:ext cx="2665413" cy="1438300"/>
          </a:xfrm>
          <a:prstGeom prst="rect">
            <a:avLst/>
          </a:prstGeom>
        </p:spPr>
        <p:txBody>
          <a:bodyPr anchor="t"/>
          <a:lstStyle>
            <a:lvl1pPr marL="0" indent="0" algn="ctr">
              <a:buFontTx/>
              <a:buNone/>
              <a:defRPr sz="1200"/>
            </a:lvl1pPr>
          </a:lstStyle>
          <a:p>
            <a:pPr lvl="0"/>
            <a:r>
              <a:rPr lang="en-GB" noProof="0" dirty="0"/>
              <a:t>Add Icon or PNG</a:t>
            </a:r>
          </a:p>
        </p:txBody>
      </p:sp>
      <p:sp>
        <p:nvSpPr>
          <p:cNvPr id="16" name="Textplatzhalter 11">
            <a:extLst>
              <a:ext uri="{FF2B5EF4-FFF2-40B4-BE49-F238E27FC236}">
                <a16:creationId xmlns:a16="http://schemas.microsoft.com/office/drawing/2014/main" id="{7823C574-F8A3-CC43-FD4F-892DA9A4AFB9}"/>
              </a:ext>
            </a:extLst>
          </p:cNvPr>
          <p:cNvSpPr>
            <a:spLocks noGrp="1"/>
          </p:cNvSpPr>
          <p:nvPr>
            <p:ph type="body" sz="quarter" idx="22" hasCustomPrompt="1"/>
          </p:nvPr>
        </p:nvSpPr>
        <p:spPr>
          <a:xfrm>
            <a:off x="6167438" y="3357563"/>
            <a:ext cx="2665413" cy="266429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21" name="Inhaltsplatzhalter 16">
            <a:extLst>
              <a:ext uri="{FF2B5EF4-FFF2-40B4-BE49-F238E27FC236}">
                <a16:creationId xmlns:a16="http://schemas.microsoft.com/office/drawing/2014/main" id="{CCBA5563-7C78-ABAD-483D-E4625C18726A}"/>
              </a:ext>
            </a:extLst>
          </p:cNvPr>
          <p:cNvSpPr>
            <a:spLocks noGrp="1"/>
          </p:cNvSpPr>
          <p:nvPr>
            <p:ph sz="quarter" idx="23" hasCustomPrompt="1"/>
          </p:nvPr>
        </p:nvSpPr>
        <p:spPr>
          <a:xfrm>
            <a:off x="6167436" y="1774800"/>
            <a:ext cx="2665413" cy="1438300"/>
          </a:xfrm>
          <a:prstGeom prst="rect">
            <a:avLst/>
          </a:prstGeom>
        </p:spPr>
        <p:txBody>
          <a:bodyPr anchor="t"/>
          <a:lstStyle>
            <a:lvl1pPr marL="0" indent="0" algn="ctr">
              <a:buFontTx/>
              <a:buNone/>
              <a:defRPr sz="1200"/>
            </a:lvl1pPr>
          </a:lstStyle>
          <a:p>
            <a:pPr lvl="0"/>
            <a:r>
              <a:rPr lang="en-GB" noProof="0" dirty="0"/>
              <a:t>Add Icon or PNG</a:t>
            </a:r>
          </a:p>
        </p:txBody>
      </p:sp>
      <p:sp>
        <p:nvSpPr>
          <p:cNvPr id="22" name="Textplatzhalter 11">
            <a:extLst>
              <a:ext uri="{FF2B5EF4-FFF2-40B4-BE49-F238E27FC236}">
                <a16:creationId xmlns:a16="http://schemas.microsoft.com/office/drawing/2014/main" id="{114B5AA5-2778-AF19-F607-13C7E00421A2}"/>
              </a:ext>
            </a:extLst>
          </p:cNvPr>
          <p:cNvSpPr>
            <a:spLocks noGrp="1"/>
          </p:cNvSpPr>
          <p:nvPr>
            <p:ph type="body" sz="quarter" idx="24" hasCustomPrompt="1"/>
          </p:nvPr>
        </p:nvSpPr>
        <p:spPr>
          <a:xfrm>
            <a:off x="8975723" y="3357563"/>
            <a:ext cx="2665413" cy="2664291"/>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23" name="Inhaltsplatzhalter 16">
            <a:extLst>
              <a:ext uri="{FF2B5EF4-FFF2-40B4-BE49-F238E27FC236}">
                <a16:creationId xmlns:a16="http://schemas.microsoft.com/office/drawing/2014/main" id="{3F0B451F-606A-14F9-C8EB-D97D21F9DC2C}"/>
              </a:ext>
            </a:extLst>
          </p:cNvPr>
          <p:cNvSpPr>
            <a:spLocks noGrp="1"/>
          </p:cNvSpPr>
          <p:nvPr>
            <p:ph sz="quarter" idx="25" hasCustomPrompt="1"/>
          </p:nvPr>
        </p:nvSpPr>
        <p:spPr>
          <a:xfrm>
            <a:off x="8975723" y="1774800"/>
            <a:ext cx="2665413" cy="1438300"/>
          </a:xfrm>
          <a:prstGeom prst="rect">
            <a:avLst/>
          </a:prstGeom>
        </p:spPr>
        <p:txBody>
          <a:bodyPr anchor="t"/>
          <a:lstStyle>
            <a:lvl1pPr marL="0" indent="0" algn="ctr">
              <a:buFontTx/>
              <a:buNone/>
              <a:defRPr sz="1200"/>
            </a:lvl1pPr>
          </a:lstStyle>
          <a:p>
            <a:pPr lvl="0"/>
            <a:r>
              <a:rPr lang="en-GB" noProof="0" dirty="0"/>
              <a:t>Add Icon or PNG</a:t>
            </a:r>
          </a:p>
        </p:txBody>
      </p:sp>
      <p:sp>
        <p:nvSpPr>
          <p:cNvPr id="24" name="Textplatzhalter 9">
            <a:extLst>
              <a:ext uri="{FF2B5EF4-FFF2-40B4-BE49-F238E27FC236}">
                <a16:creationId xmlns:a16="http://schemas.microsoft.com/office/drawing/2014/main" id="{A60465FD-6147-D49D-2D05-931811CEE0D1}"/>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8D51DE2E-1F1E-717B-D02B-F76B2C621B82}"/>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D003B873-316F-1F44-C4A5-51CB7DEA42E0}"/>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2353521591"/>
      </p:ext>
    </p:extLst>
  </p:cSld>
  <p:clrMapOvr>
    <a:masterClrMapping/>
  </p:clrMapOvr>
  <p:extLst>
    <p:ext uri="{DCECCB84-F9BA-43D5-87BE-67443E8EF086}">
      <p15:sldGuideLst xmlns:p15="http://schemas.microsoft.com/office/powerpoint/2012/main">
        <p15:guide id="1" pos="2026" userDrawn="1">
          <p15:clr>
            <a:srgbClr val="5ACBF0"/>
          </p15:clr>
        </p15:guide>
        <p15:guide id="2" pos="2116" userDrawn="1">
          <p15:clr>
            <a:srgbClr val="5ACBF0"/>
          </p15:clr>
        </p15:guide>
        <p15:guide id="3" pos="3795" userDrawn="1">
          <p15:clr>
            <a:srgbClr val="5ACBF0"/>
          </p15:clr>
        </p15:guide>
        <p15:guide id="4" pos="3885" userDrawn="1">
          <p15:clr>
            <a:srgbClr val="5ACBF0"/>
          </p15:clr>
        </p15:guide>
        <p15:guide id="5" pos="5564" userDrawn="1">
          <p15:clr>
            <a:srgbClr val="5ACBF0"/>
          </p15:clr>
        </p15:guide>
        <p15:guide id="6" pos="5654" userDrawn="1">
          <p15:clr>
            <a:srgbClr val="5ACBF0"/>
          </p15:clr>
        </p15:guide>
        <p15:guide id="7" orient="horz" pos="2024" userDrawn="1">
          <p15:clr>
            <a:srgbClr val="5ACBF0"/>
          </p15:clr>
        </p15:guide>
        <p15:guide id="8" orient="horz" pos="2115"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47E676D7-BB29-40FF-9CF7-674B6C7C5966}"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9" name="Textplatzhalter 7">
            <a:extLst>
              <a:ext uri="{FF2B5EF4-FFF2-40B4-BE49-F238E27FC236}">
                <a16:creationId xmlns:a16="http://schemas.microsoft.com/office/drawing/2014/main" id="{857E6197-8AAB-28BE-2892-313CDF2C355D}"/>
              </a:ext>
            </a:extLst>
          </p:cNvPr>
          <p:cNvSpPr>
            <a:spLocks noGrp="1"/>
          </p:cNvSpPr>
          <p:nvPr>
            <p:ph type="body" sz="quarter" idx="15" hasCustomPrompt="1"/>
          </p:nvPr>
        </p:nvSpPr>
        <p:spPr>
          <a:xfrm>
            <a:off x="2207569" y="1088740"/>
            <a:ext cx="9433048" cy="4932648"/>
          </a:xfrm>
          <a:prstGeom prst="rect">
            <a:avLst/>
          </a:prstGeom>
        </p:spPr>
        <p:txBody>
          <a:bodyPr/>
          <a:lstStyle>
            <a:lvl1pPr marL="0" indent="0">
              <a:lnSpc>
                <a:spcPct val="88000"/>
              </a:lnSpc>
              <a:buFontTx/>
              <a:buNone/>
              <a:defRPr sz="5400">
                <a:solidFill>
                  <a:schemeClr val="accent2"/>
                </a:solidFill>
                <a:latin typeface="+mj-lt"/>
              </a:defRPr>
            </a:lvl1pPr>
            <a:lvl2pPr marL="0" indent="0">
              <a:spcBef>
                <a:spcPts val="1800"/>
              </a:spcBef>
              <a:spcAft>
                <a:spcPts val="0"/>
              </a:spcAft>
              <a:buNone/>
              <a:defRPr b="1"/>
            </a:lvl2pPr>
            <a:lvl3pPr marL="0" indent="0">
              <a:buNone/>
              <a:defRPr/>
            </a:lvl3pPr>
          </a:lstStyle>
          <a:p>
            <a:pPr lvl="0"/>
            <a:r>
              <a:rPr lang="en-GB" noProof="0" dirty="0"/>
              <a:t>Add quote</a:t>
            </a:r>
          </a:p>
          <a:p>
            <a:pPr lvl="1"/>
            <a:r>
              <a:rPr lang="en-GB" noProof="0" dirty="0"/>
              <a:t>Name</a:t>
            </a:r>
          </a:p>
          <a:p>
            <a:pPr lvl="2"/>
            <a:r>
              <a:rPr lang="en-GB" noProof="0" dirty="0"/>
              <a:t>Function</a:t>
            </a:r>
          </a:p>
        </p:txBody>
      </p:sp>
      <p:sp>
        <p:nvSpPr>
          <p:cNvPr id="10" name="Freeform 5">
            <a:extLst>
              <a:ext uri="{FF2B5EF4-FFF2-40B4-BE49-F238E27FC236}">
                <a16:creationId xmlns:a16="http://schemas.microsoft.com/office/drawing/2014/main" id="{E6235F85-3492-48D9-E704-60AF0DA101B1}"/>
              </a:ext>
            </a:extLst>
          </p:cNvPr>
          <p:cNvSpPr>
            <a:spLocks noEditPoints="1"/>
          </p:cNvSpPr>
          <p:nvPr userDrawn="1"/>
        </p:nvSpPr>
        <p:spPr bwMode="auto">
          <a:xfrm>
            <a:off x="551384" y="476672"/>
            <a:ext cx="898525" cy="731838"/>
          </a:xfrm>
          <a:custGeom>
            <a:avLst/>
            <a:gdLst>
              <a:gd name="T0" fmla="*/ 769 w 931"/>
              <a:gd name="T1" fmla="*/ 0 h 766"/>
              <a:gd name="T2" fmla="*/ 769 w 931"/>
              <a:gd name="T3" fmla="*/ 0 h 766"/>
              <a:gd name="T4" fmla="*/ 549 w 931"/>
              <a:gd name="T5" fmla="*/ 399 h 766"/>
              <a:gd name="T6" fmla="*/ 549 w 931"/>
              <a:gd name="T7" fmla="*/ 766 h 766"/>
              <a:gd name="T8" fmla="*/ 893 w 931"/>
              <a:gd name="T9" fmla="*/ 766 h 766"/>
              <a:gd name="T10" fmla="*/ 893 w 931"/>
              <a:gd name="T11" fmla="*/ 399 h 766"/>
              <a:gd name="T12" fmla="*/ 707 w 931"/>
              <a:gd name="T13" fmla="*/ 399 h 766"/>
              <a:gd name="T14" fmla="*/ 931 w 931"/>
              <a:gd name="T15" fmla="*/ 0 h 766"/>
              <a:gd name="T16" fmla="*/ 769 w 931"/>
              <a:gd name="T17" fmla="*/ 0 h 766"/>
              <a:gd name="T18" fmla="*/ 220 w 931"/>
              <a:gd name="T19" fmla="*/ 0 h 766"/>
              <a:gd name="T20" fmla="*/ 220 w 931"/>
              <a:gd name="T21" fmla="*/ 0 h 766"/>
              <a:gd name="T22" fmla="*/ 0 w 931"/>
              <a:gd name="T23" fmla="*/ 399 h 766"/>
              <a:gd name="T24" fmla="*/ 0 w 931"/>
              <a:gd name="T25" fmla="*/ 766 h 766"/>
              <a:gd name="T26" fmla="*/ 344 w 931"/>
              <a:gd name="T27" fmla="*/ 766 h 766"/>
              <a:gd name="T28" fmla="*/ 344 w 931"/>
              <a:gd name="T29" fmla="*/ 399 h 766"/>
              <a:gd name="T30" fmla="*/ 158 w 931"/>
              <a:gd name="T31" fmla="*/ 399 h 766"/>
              <a:gd name="T32" fmla="*/ 381 w 931"/>
              <a:gd name="T33" fmla="*/ 0 h 766"/>
              <a:gd name="T34" fmla="*/ 220 w 931"/>
              <a:gd name="T35"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1" h="766">
                <a:moveTo>
                  <a:pt x="769" y="0"/>
                </a:moveTo>
                <a:lnTo>
                  <a:pt x="769" y="0"/>
                </a:lnTo>
                <a:lnTo>
                  <a:pt x="549" y="399"/>
                </a:lnTo>
                <a:lnTo>
                  <a:pt x="549" y="766"/>
                </a:lnTo>
                <a:lnTo>
                  <a:pt x="893" y="766"/>
                </a:lnTo>
                <a:lnTo>
                  <a:pt x="893" y="399"/>
                </a:lnTo>
                <a:lnTo>
                  <a:pt x="707" y="399"/>
                </a:lnTo>
                <a:lnTo>
                  <a:pt x="931" y="0"/>
                </a:lnTo>
                <a:lnTo>
                  <a:pt x="769" y="0"/>
                </a:lnTo>
                <a:close/>
                <a:moveTo>
                  <a:pt x="220" y="0"/>
                </a:moveTo>
                <a:lnTo>
                  <a:pt x="220" y="0"/>
                </a:lnTo>
                <a:lnTo>
                  <a:pt x="0" y="399"/>
                </a:lnTo>
                <a:lnTo>
                  <a:pt x="0" y="766"/>
                </a:lnTo>
                <a:lnTo>
                  <a:pt x="344" y="766"/>
                </a:lnTo>
                <a:lnTo>
                  <a:pt x="344" y="399"/>
                </a:lnTo>
                <a:lnTo>
                  <a:pt x="158" y="399"/>
                </a:lnTo>
                <a:lnTo>
                  <a:pt x="381" y="0"/>
                </a:lnTo>
                <a:lnTo>
                  <a:pt x="22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2" name="Textplatzhalter 9">
            <a:extLst>
              <a:ext uri="{FF2B5EF4-FFF2-40B4-BE49-F238E27FC236}">
                <a16:creationId xmlns:a16="http://schemas.microsoft.com/office/drawing/2014/main" id="{363AE955-2B68-1501-175B-A6B6408AD8F5}"/>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3127998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2"/>
        </a:solid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lvl1pPr>
              <a:defRPr>
                <a:solidFill>
                  <a:schemeClr val="bg1"/>
                </a:solidFill>
              </a:defRPr>
            </a:lvl1pPr>
          </a:lstStyle>
          <a:p>
            <a:fld id="{35DE13C6-9AFA-4347-813C-AB81B0E23EB2}"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lvl1pPr>
              <a:defRPr>
                <a:solidFill>
                  <a:schemeClr val="bg1"/>
                </a:solidFill>
              </a:defRPr>
            </a:lvl1p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en-GB" noProof="0" smtClean="0"/>
              <a:pPr/>
              <a:t>‹Nr.›</a:t>
            </a:fld>
            <a:endParaRPr lang="en-GB" noProof="0" dirty="0"/>
          </a:p>
        </p:txBody>
      </p:sp>
      <p:sp>
        <p:nvSpPr>
          <p:cNvPr id="10" name="Freeform 5">
            <a:extLst>
              <a:ext uri="{FF2B5EF4-FFF2-40B4-BE49-F238E27FC236}">
                <a16:creationId xmlns:a16="http://schemas.microsoft.com/office/drawing/2014/main" id="{E6235F85-3492-48D9-E704-60AF0DA101B1}"/>
              </a:ext>
            </a:extLst>
          </p:cNvPr>
          <p:cNvSpPr>
            <a:spLocks noEditPoints="1"/>
          </p:cNvSpPr>
          <p:nvPr userDrawn="1"/>
        </p:nvSpPr>
        <p:spPr bwMode="auto">
          <a:xfrm>
            <a:off x="551384" y="476672"/>
            <a:ext cx="898525" cy="731838"/>
          </a:xfrm>
          <a:custGeom>
            <a:avLst/>
            <a:gdLst>
              <a:gd name="T0" fmla="*/ 769 w 931"/>
              <a:gd name="T1" fmla="*/ 0 h 766"/>
              <a:gd name="T2" fmla="*/ 769 w 931"/>
              <a:gd name="T3" fmla="*/ 0 h 766"/>
              <a:gd name="T4" fmla="*/ 549 w 931"/>
              <a:gd name="T5" fmla="*/ 399 h 766"/>
              <a:gd name="T6" fmla="*/ 549 w 931"/>
              <a:gd name="T7" fmla="*/ 766 h 766"/>
              <a:gd name="T8" fmla="*/ 893 w 931"/>
              <a:gd name="T9" fmla="*/ 766 h 766"/>
              <a:gd name="T10" fmla="*/ 893 w 931"/>
              <a:gd name="T11" fmla="*/ 399 h 766"/>
              <a:gd name="T12" fmla="*/ 707 w 931"/>
              <a:gd name="T13" fmla="*/ 399 h 766"/>
              <a:gd name="T14" fmla="*/ 931 w 931"/>
              <a:gd name="T15" fmla="*/ 0 h 766"/>
              <a:gd name="T16" fmla="*/ 769 w 931"/>
              <a:gd name="T17" fmla="*/ 0 h 766"/>
              <a:gd name="T18" fmla="*/ 220 w 931"/>
              <a:gd name="T19" fmla="*/ 0 h 766"/>
              <a:gd name="T20" fmla="*/ 220 w 931"/>
              <a:gd name="T21" fmla="*/ 0 h 766"/>
              <a:gd name="T22" fmla="*/ 0 w 931"/>
              <a:gd name="T23" fmla="*/ 399 h 766"/>
              <a:gd name="T24" fmla="*/ 0 w 931"/>
              <a:gd name="T25" fmla="*/ 766 h 766"/>
              <a:gd name="T26" fmla="*/ 344 w 931"/>
              <a:gd name="T27" fmla="*/ 766 h 766"/>
              <a:gd name="T28" fmla="*/ 344 w 931"/>
              <a:gd name="T29" fmla="*/ 399 h 766"/>
              <a:gd name="T30" fmla="*/ 158 w 931"/>
              <a:gd name="T31" fmla="*/ 399 h 766"/>
              <a:gd name="T32" fmla="*/ 381 w 931"/>
              <a:gd name="T33" fmla="*/ 0 h 766"/>
              <a:gd name="T34" fmla="*/ 220 w 931"/>
              <a:gd name="T35"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1" h="766">
                <a:moveTo>
                  <a:pt x="769" y="0"/>
                </a:moveTo>
                <a:lnTo>
                  <a:pt x="769" y="0"/>
                </a:lnTo>
                <a:lnTo>
                  <a:pt x="549" y="399"/>
                </a:lnTo>
                <a:lnTo>
                  <a:pt x="549" y="766"/>
                </a:lnTo>
                <a:lnTo>
                  <a:pt x="893" y="766"/>
                </a:lnTo>
                <a:lnTo>
                  <a:pt x="893" y="399"/>
                </a:lnTo>
                <a:lnTo>
                  <a:pt x="707" y="399"/>
                </a:lnTo>
                <a:lnTo>
                  <a:pt x="931" y="0"/>
                </a:lnTo>
                <a:lnTo>
                  <a:pt x="769" y="0"/>
                </a:lnTo>
                <a:close/>
                <a:moveTo>
                  <a:pt x="220" y="0"/>
                </a:moveTo>
                <a:lnTo>
                  <a:pt x="220" y="0"/>
                </a:lnTo>
                <a:lnTo>
                  <a:pt x="0" y="399"/>
                </a:lnTo>
                <a:lnTo>
                  <a:pt x="0" y="766"/>
                </a:lnTo>
                <a:lnTo>
                  <a:pt x="344" y="766"/>
                </a:lnTo>
                <a:lnTo>
                  <a:pt x="344" y="399"/>
                </a:lnTo>
                <a:lnTo>
                  <a:pt x="158" y="399"/>
                </a:lnTo>
                <a:lnTo>
                  <a:pt x="381" y="0"/>
                </a:lnTo>
                <a:lnTo>
                  <a:pt x="22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7" name="Textplatzhalter 7">
            <a:extLst>
              <a:ext uri="{FF2B5EF4-FFF2-40B4-BE49-F238E27FC236}">
                <a16:creationId xmlns:a16="http://schemas.microsoft.com/office/drawing/2014/main" id="{3C06F699-C1B8-0180-0907-420992BC35FF}"/>
              </a:ext>
            </a:extLst>
          </p:cNvPr>
          <p:cNvSpPr>
            <a:spLocks noGrp="1"/>
          </p:cNvSpPr>
          <p:nvPr>
            <p:ph type="body" sz="quarter" idx="15" hasCustomPrompt="1"/>
          </p:nvPr>
        </p:nvSpPr>
        <p:spPr>
          <a:xfrm>
            <a:off x="2207569" y="1088740"/>
            <a:ext cx="9433048" cy="4932648"/>
          </a:xfrm>
          <a:prstGeom prst="rect">
            <a:avLst/>
          </a:prstGeom>
        </p:spPr>
        <p:txBody>
          <a:bodyPr/>
          <a:lstStyle>
            <a:lvl1pPr marL="0" indent="0">
              <a:lnSpc>
                <a:spcPct val="88000"/>
              </a:lnSpc>
              <a:buFontTx/>
              <a:buNone/>
              <a:defRPr sz="5400">
                <a:solidFill>
                  <a:schemeClr val="bg1"/>
                </a:solidFill>
                <a:latin typeface="+mj-lt"/>
              </a:defRPr>
            </a:lvl1pPr>
            <a:lvl2pPr marL="0" indent="0">
              <a:spcBef>
                <a:spcPts val="1800"/>
              </a:spcBef>
              <a:spcAft>
                <a:spcPts val="0"/>
              </a:spcAft>
              <a:buNone/>
              <a:defRPr b="1">
                <a:solidFill>
                  <a:schemeClr val="bg1"/>
                </a:solidFill>
              </a:defRPr>
            </a:lvl2pPr>
            <a:lvl3pPr marL="0" indent="0">
              <a:buNone/>
              <a:defRPr>
                <a:solidFill>
                  <a:schemeClr val="bg1"/>
                </a:solidFill>
              </a:defRPr>
            </a:lvl3pPr>
          </a:lstStyle>
          <a:p>
            <a:pPr lvl="0"/>
            <a:r>
              <a:rPr lang="en-GB" noProof="0" dirty="0"/>
              <a:t>Add quote</a:t>
            </a:r>
          </a:p>
          <a:p>
            <a:pPr lvl="1"/>
            <a:r>
              <a:rPr lang="en-GB" noProof="0" dirty="0"/>
              <a:t>Name</a:t>
            </a:r>
          </a:p>
          <a:p>
            <a:pPr lvl="2"/>
            <a:r>
              <a:rPr lang="en-GB" noProof="0" dirty="0"/>
              <a:t>Function</a:t>
            </a:r>
          </a:p>
        </p:txBody>
      </p:sp>
      <p:sp>
        <p:nvSpPr>
          <p:cNvPr id="2" name="Textplatzhalter 9">
            <a:extLst>
              <a:ext uri="{FF2B5EF4-FFF2-40B4-BE49-F238E27FC236}">
                <a16:creationId xmlns:a16="http://schemas.microsoft.com/office/drawing/2014/main" id="{3AFCE3B8-E944-1845-EAB7-0C1153EB1F01}"/>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solidFill>
                  <a:schemeClr val="bg1"/>
                </a:solidFill>
              </a:defRPr>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3584666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tx2"/>
        </a:solid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99554382-728C-4EBB-87BC-F00E7B012F60}"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0" name="Freeform 5">
            <a:extLst>
              <a:ext uri="{FF2B5EF4-FFF2-40B4-BE49-F238E27FC236}">
                <a16:creationId xmlns:a16="http://schemas.microsoft.com/office/drawing/2014/main" id="{E6235F85-3492-48D9-E704-60AF0DA101B1}"/>
              </a:ext>
            </a:extLst>
          </p:cNvPr>
          <p:cNvSpPr>
            <a:spLocks noEditPoints="1"/>
          </p:cNvSpPr>
          <p:nvPr userDrawn="1"/>
        </p:nvSpPr>
        <p:spPr bwMode="auto">
          <a:xfrm>
            <a:off x="551384" y="476672"/>
            <a:ext cx="898525" cy="731838"/>
          </a:xfrm>
          <a:custGeom>
            <a:avLst/>
            <a:gdLst>
              <a:gd name="T0" fmla="*/ 769 w 931"/>
              <a:gd name="T1" fmla="*/ 0 h 766"/>
              <a:gd name="T2" fmla="*/ 769 w 931"/>
              <a:gd name="T3" fmla="*/ 0 h 766"/>
              <a:gd name="T4" fmla="*/ 549 w 931"/>
              <a:gd name="T5" fmla="*/ 399 h 766"/>
              <a:gd name="T6" fmla="*/ 549 w 931"/>
              <a:gd name="T7" fmla="*/ 766 h 766"/>
              <a:gd name="T8" fmla="*/ 893 w 931"/>
              <a:gd name="T9" fmla="*/ 766 h 766"/>
              <a:gd name="T10" fmla="*/ 893 w 931"/>
              <a:gd name="T11" fmla="*/ 399 h 766"/>
              <a:gd name="T12" fmla="*/ 707 w 931"/>
              <a:gd name="T13" fmla="*/ 399 h 766"/>
              <a:gd name="T14" fmla="*/ 931 w 931"/>
              <a:gd name="T15" fmla="*/ 0 h 766"/>
              <a:gd name="T16" fmla="*/ 769 w 931"/>
              <a:gd name="T17" fmla="*/ 0 h 766"/>
              <a:gd name="T18" fmla="*/ 220 w 931"/>
              <a:gd name="T19" fmla="*/ 0 h 766"/>
              <a:gd name="T20" fmla="*/ 220 w 931"/>
              <a:gd name="T21" fmla="*/ 0 h 766"/>
              <a:gd name="T22" fmla="*/ 0 w 931"/>
              <a:gd name="T23" fmla="*/ 399 h 766"/>
              <a:gd name="T24" fmla="*/ 0 w 931"/>
              <a:gd name="T25" fmla="*/ 766 h 766"/>
              <a:gd name="T26" fmla="*/ 344 w 931"/>
              <a:gd name="T27" fmla="*/ 766 h 766"/>
              <a:gd name="T28" fmla="*/ 344 w 931"/>
              <a:gd name="T29" fmla="*/ 399 h 766"/>
              <a:gd name="T30" fmla="*/ 158 w 931"/>
              <a:gd name="T31" fmla="*/ 399 h 766"/>
              <a:gd name="T32" fmla="*/ 381 w 931"/>
              <a:gd name="T33" fmla="*/ 0 h 766"/>
              <a:gd name="T34" fmla="*/ 220 w 931"/>
              <a:gd name="T35"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1" h="766">
                <a:moveTo>
                  <a:pt x="769" y="0"/>
                </a:moveTo>
                <a:lnTo>
                  <a:pt x="769" y="0"/>
                </a:lnTo>
                <a:lnTo>
                  <a:pt x="549" y="399"/>
                </a:lnTo>
                <a:lnTo>
                  <a:pt x="549" y="766"/>
                </a:lnTo>
                <a:lnTo>
                  <a:pt x="893" y="766"/>
                </a:lnTo>
                <a:lnTo>
                  <a:pt x="893" y="399"/>
                </a:lnTo>
                <a:lnTo>
                  <a:pt x="707" y="399"/>
                </a:lnTo>
                <a:lnTo>
                  <a:pt x="931" y="0"/>
                </a:lnTo>
                <a:lnTo>
                  <a:pt x="769" y="0"/>
                </a:lnTo>
                <a:close/>
                <a:moveTo>
                  <a:pt x="220" y="0"/>
                </a:moveTo>
                <a:lnTo>
                  <a:pt x="220" y="0"/>
                </a:lnTo>
                <a:lnTo>
                  <a:pt x="0" y="399"/>
                </a:lnTo>
                <a:lnTo>
                  <a:pt x="0" y="766"/>
                </a:lnTo>
                <a:lnTo>
                  <a:pt x="344" y="766"/>
                </a:lnTo>
                <a:lnTo>
                  <a:pt x="344" y="399"/>
                </a:lnTo>
                <a:lnTo>
                  <a:pt x="158" y="399"/>
                </a:lnTo>
                <a:lnTo>
                  <a:pt x="381" y="0"/>
                </a:lnTo>
                <a:lnTo>
                  <a:pt x="22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22" name="Bildplatzhalter 21">
            <a:extLst>
              <a:ext uri="{FF2B5EF4-FFF2-40B4-BE49-F238E27FC236}">
                <a16:creationId xmlns:a16="http://schemas.microsoft.com/office/drawing/2014/main" id="{B2951911-CE59-EFC1-26BE-B1A66BF10DED}"/>
              </a:ext>
            </a:extLst>
          </p:cNvPr>
          <p:cNvSpPr>
            <a:spLocks noGrp="1"/>
          </p:cNvSpPr>
          <p:nvPr>
            <p:ph type="pic" sz="quarter" idx="13" hasCustomPrompt="1"/>
          </p:nvPr>
        </p:nvSpPr>
        <p:spPr>
          <a:xfrm>
            <a:off x="6960098" y="-1"/>
            <a:ext cx="5231902" cy="6858001"/>
          </a:xfrm>
          <a:custGeom>
            <a:avLst/>
            <a:gdLst>
              <a:gd name="connsiteX0" fmla="*/ 407490 w 5231902"/>
              <a:gd name="connsiteY0" fmla="*/ 0 h 6884654"/>
              <a:gd name="connsiteX1" fmla="*/ 5231902 w 5231902"/>
              <a:gd name="connsiteY1" fmla="*/ 0 h 6884654"/>
              <a:gd name="connsiteX2" fmla="*/ 5231902 w 5231902"/>
              <a:gd name="connsiteY2" fmla="*/ 6884654 h 6884654"/>
              <a:gd name="connsiteX3" fmla="*/ 446681 w 5231902"/>
              <a:gd name="connsiteY3" fmla="*/ 6884654 h 6884654"/>
              <a:gd name="connsiteX4" fmla="*/ 308990 w 5231902"/>
              <a:gd name="connsiteY4" fmla="*/ 6598824 h 6884654"/>
              <a:gd name="connsiteX5" fmla="*/ 0 w 5231902"/>
              <a:gd name="connsiteY5" fmla="*/ 5068339 h 6884654"/>
              <a:gd name="connsiteX6" fmla="*/ 0 w 5231902"/>
              <a:gd name="connsiteY6" fmla="*/ 1734957 h 6884654"/>
              <a:gd name="connsiteX7" fmla="*/ 308991 w 5231902"/>
              <a:gd name="connsiteY7" fmla="*/ 204472 h 688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1902" h="6884654">
                <a:moveTo>
                  <a:pt x="407490" y="0"/>
                </a:moveTo>
                <a:lnTo>
                  <a:pt x="5231902" y="0"/>
                </a:lnTo>
                <a:lnTo>
                  <a:pt x="5231902" y="6884654"/>
                </a:lnTo>
                <a:lnTo>
                  <a:pt x="446681" y="6884654"/>
                </a:lnTo>
                <a:lnTo>
                  <a:pt x="308990" y="6598824"/>
                </a:lnTo>
                <a:cubicBezTo>
                  <a:pt x="110024" y="6128414"/>
                  <a:pt x="0" y="5611225"/>
                  <a:pt x="0" y="5068339"/>
                </a:cubicBezTo>
                <a:lnTo>
                  <a:pt x="0" y="1734957"/>
                </a:lnTo>
                <a:cubicBezTo>
                  <a:pt x="0" y="1192071"/>
                  <a:pt x="110024" y="674882"/>
                  <a:pt x="308991" y="204472"/>
                </a:cubicBezTo>
                <a:close/>
              </a:path>
            </a:pathLst>
          </a:custGeom>
          <a:solidFill>
            <a:schemeClr val="bg1">
              <a:lumMod val="85000"/>
            </a:schemeClr>
          </a:solidFill>
        </p:spPr>
        <p:txBody>
          <a:bodyPr wrap="square" tIns="720000" anchor="ctr">
            <a:noAutofit/>
          </a:bodyPr>
          <a:lstStyle>
            <a:lvl1pPr marL="0" indent="0" algn="ctr">
              <a:buFontTx/>
              <a:buNone/>
              <a:defRPr sz="1200"/>
            </a:lvl1pPr>
          </a:lstStyle>
          <a:p>
            <a:r>
              <a:rPr lang="en-GB" noProof="0" dirty="0"/>
              <a:t>Click icon to add picture</a:t>
            </a:r>
          </a:p>
        </p:txBody>
      </p:sp>
      <p:sp>
        <p:nvSpPr>
          <p:cNvPr id="6" name="Textplatzhalter 5">
            <a:extLst>
              <a:ext uri="{FF2B5EF4-FFF2-40B4-BE49-F238E27FC236}">
                <a16:creationId xmlns:a16="http://schemas.microsoft.com/office/drawing/2014/main" id="{F30C6100-CBC9-EAF0-BDD6-FD62DAC9E4B0}"/>
              </a:ext>
            </a:extLst>
          </p:cNvPr>
          <p:cNvSpPr>
            <a:spLocks noGrp="1"/>
          </p:cNvSpPr>
          <p:nvPr>
            <p:ph type="body" sz="quarter" idx="16" hasCustomPrompt="1"/>
          </p:nvPr>
        </p:nvSpPr>
        <p:spPr>
          <a:xfrm>
            <a:off x="10972800" y="6364800"/>
            <a:ext cx="633600" cy="144000"/>
          </a:xfrm>
          <a:prstGeom prst="rect">
            <a:avLst/>
          </a:prstGeom>
          <a:blipFill>
            <a:blip r:embed="rId2"/>
            <a:stretch>
              <a:fillRect/>
            </a:stretch>
          </a:blipFill>
        </p:spPr>
        <p:txBody>
          <a:bodyPr/>
          <a:lstStyle>
            <a:lvl1pPr marL="0" indent="0">
              <a:buFontTx/>
              <a:buNone/>
              <a:defRPr sz="100">
                <a:noFill/>
              </a:defRPr>
            </a:lvl1pPr>
            <a:lvl2pPr>
              <a:defRPr sz="100">
                <a:noFill/>
              </a:defRPr>
            </a:lvl2pPr>
            <a:lvl3pPr>
              <a:defRPr sz="100">
                <a:noFill/>
              </a:defRPr>
            </a:lvl3pPr>
            <a:lvl4pPr>
              <a:defRPr sz="100">
                <a:noFill/>
              </a:defRPr>
            </a:lvl4pPr>
            <a:lvl5pPr>
              <a:defRPr sz="100">
                <a:noFill/>
              </a:defRPr>
            </a:lvl5pPr>
          </a:lstStyle>
          <a:p>
            <a:pPr lvl="0"/>
            <a:r>
              <a:rPr lang="de-DE" dirty="0"/>
              <a:t> </a:t>
            </a:r>
            <a:endParaRPr lang="de-CH" dirty="0"/>
          </a:p>
        </p:txBody>
      </p:sp>
      <p:sp>
        <p:nvSpPr>
          <p:cNvPr id="8" name="Textplatzhalter 7">
            <a:extLst>
              <a:ext uri="{FF2B5EF4-FFF2-40B4-BE49-F238E27FC236}">
                <a16:creationId xmlns:a16="http://schemas.microsoft.com/office/drawing/2014/main" id="{1C8F2429-1F92-4E03-76B5-94BD3D76CFD5}"/>
              </a:ext>
            </a:extLst>
          </p:cNvPr>
          <p:cNvSpPr>
            <a:spLocks noGrp="1"/>
          </p:cNvSpPr>
          <p:nvPr>
            <p:ph type="body" sz="quarter" idx="15" hasCustomPrompt="1"/>
          </p:nvPr>
        </p:nvSpPr>
        <p:spPr>
          <a:xfrm>
            <a:off x="2207569" y="1088740"/>
            <a:ext cx="4536503" cy="4932648"/>
          </a:xfrm>
          <a:prstGeom prst="rect">
            <a:avLst/>
          </a:prstGeom>
        </p:spPr>
        <p:txBody>
          <a:bodyPr/>
          <a:lstStyle>
            <a:lvl1pPr marL="0" indent="0">
              <a:lnSpc>
                <a:spcPct val="88000"/>
              </a:lnSpc>
              <a:buFontTx/>
              <a:buNone/>
              <a:defRPr sz="4800">
                <a:solidFill>
                  <a:schemeClr val="accent2"/>
                </a:solidFill>
                <a:latin typeface="+mj-lt"/>
              </a:defRPr>
            </a:lvl1pPr>
            <a:lvl2pPr marL="0" indent="0">
              <a:spcBef>
                <a:spcPts val="1800"/>
              </a:spcBef>
              <a:spcAft>
                <a:spcPts val="0"/>
              </a:spcAft>
              <a:buNone/>
              <a:defRPr b="1"/>
            </a:lvl2pPr>
            <a:lvl3pPr marL="0" indent="0">
              <a:buNone/>
              <a:defRPr/>
            </a:lvl3pPr>
          </a:lstStyle>
          <a:p>
            <a:pPr lvl="0"/>
            <a:r>
              <a:rPr lang="en-GB" noProof="0" dirty="0"/>
              <a:t>Add quote</a:t>
            </a:r>
          </a:p>
          <a:p>
            <a:pPr lvl="1"/>
            <a:r>
              <a:rPr lang="en-GB" noProof="0" dirty="0"/>
              <a:t>Name</a:t>
            </a:r>
          </a:p>
          <a:p>
            <a:pPr lvl="2"/>
            <a:r>
              <a:rPr lang="en-GB" noProof="0" dirty="0"/>
              <a:t>Function</a:t>
            </a:r>
          </a:p>
        </p:txBody>
      </p:sp>
      <p:sp>
        <p:nvSpPr>
          <p:cNvPr id="2" name="Textplatzhalter 9">
            <a:extLst>
              <a:ext uri="{FF2B5EF4-FFF2-40B4-BE49-F238E27FC236}">
                <a16:creationId xmlns:a16="http://schemas.microsoft.com/office/drawing/2014/main" id="{6FF14698-47F6-9F3B-9A1E-BD284D858BAE}"/>
              </a:ext>
            </a:extLst>
          </p:cNvPr>
          <p:cNvSpPr>
            <a:spLocks noGrp="1"/>
          </p:cNvSpPr>
          <p:nvPr>
            <p:ph type="body" sz="quarter" idx="14" hasCustomPrompt="1"/>
          </p:nvPr>
        </p:nvSpPr>
        <p:spPr>
          <a:xfrm>
            <a:off x="551385" y="6093312"/>
            <a:ext cx="6192687" cy="144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2259002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pictures">
    <p:bg>
      <p:bgPr>
        <a:solidFill>
          <a:schemeClr val="tx2"/>
        </a:solid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2D8C9B7F-0FCD-48B2-B490-CE84D77E8D17}"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5" name="Bildplatzhalter 14">
            <a:extLst>
              <a:ext uri="{FF2B5EF4-FFF2-40B4-BE49-F238E27FC236}">
                <a16:creationId xmlns:a16="http://schemas.microsoft.com/office/drawing/2014/main" id="{EE49B17F-0E1D-61DC-EE0D-B0F4C02323B3}"/>
              </a:ext>
            </a:extLst>
          </p:cNvPr>
          <p:cNvSpPr>
            <a:spLocks noGrp="1"/>
          </p:cNvSpPr>
          <p:nvPr>
            <p:ph type="pic" sz="quarter" idx="13" hasCustomPrompt="1"/>
          </p:nvPr>
        </p:nvSpPr>
        <p:spPr>
          <a:xfrm>
            <a:off x="4583832" y="476250"/>
            <a:ext cx="7056784" cy="5545038"/>
          </a:xfrm>
          <a:prstGeom prst="roundRect">
            <a:avLst>
              <a:gd name="adj" fmla="val 50000"/>
            </a:avLst>
          </a:prstGeom>
          <a:solidFill>
            <a:schemeClr val="bg1">
              <a:lumMod val="85000"/>
            </a:schemeClr>
          </a:solidFill>
        </p:spPr>
        <p:txBody>
          <a:bodyPr wrap="square" tIns="720000" anchor="ctr">
            <a:noAutofit/>
          </a:bodyPr>
          <a:lstStyle>
            <a:lvl1pPr marL="0" indent="0" algn="ctr">
              <a:buFontTx/>
              <a:buNone/>
              <a:defRPr sz="1200"/>
            </a:lvl1pPr>
          </a:lstStyle>
          <a:p>
            <a:r>
              <a:rPr lang="en-GB" noProof="0" dirty="0"/>
              <a:t>Click icon to add picture</a:t>
            </a:r>
          </a:p>
        </p:txBody>
      </p:sp>
      <p:sp>
        <p:nvSpPr>
          <p:cNvPr id="17" name="Bildplatzhalter 16">
            <a:extLst>
              <a:ext uri="{FF2B5EF4-FFF2-40B4-BE49-F238E27FC236}">
                <a16:creationId xmlns:a16="http://schemas.microsoft.com/office/drawing/2014/main" id="{39EFDBE9-8EF6-58B6-F6CF-3B684D45384F}"/>
              </a:ext>
            </a:extLst>
          </p:cNvPr>
          <p:cNvSpPr>
            <a:spLocks noGrp="1"/>
          </p:cNvSpPr>
          <p:nvPr>
            <p:ph type="pic" sz="quarter" idx="14" hasCustomPrompt="1"/>
          </p:nvPr>
        </p:nvSpPr>
        <p:spPr>
          <a:xfrm>
            <a:off x="551384" y="476250"/>
            <a:ext cx="3600400" cy="5545038"/>
          </a:xfrm>
          <a:prstGeom prst="roundRect">
            <a:avLst>
              <a:gd name="adj" fmla="val 47980"/>
            </a:avLst>
          </a:prstGeom>
          <a:solidFill>
            <a:schemeClr val="bg1">
              <a:lumMod val="85000"/>
            </a:schemeClr>
          </a:solidFill>
        </p:spPr>
        <p:txBody>
          <a:bodyPr wrap="square" tIns="720000" anchor="ctr">
            <a:noAutofit/>
          </a:bodyPr>
          <a:lstStyle>
            <a:lvl1pPr marL="0" indent="0" algn="ctr">
              <a:buFontTx/>
              <a:buNone/>
              <a:defRPr sz="1200"/>
            </a:lvl1pPr>
          </a:lstStyle>
          <a:p>
            <a:r>
              <a:rPr lang="en-GB" noProof="0" dirty="0"/>
              <a:t>Click icon to add picture</a:t>
            </a:r>
          </a:p>
        </p:txBody>
      </p:sp>
      <p:sp>
        <p:nvSpPr>
          <p:cNvPr id="2" name="Textplatzhalter 9">
            <a:extLst>
              <a:ext uri="{FF2B5EF4-FFF2-40B4-BE49-F238E27FC236}">
                <a16:creationId xmlns:a16="http://schemas.microsoft.com/office/drawing/2014/main" id="{C7EC51E3-9571-7877-DF74-1EC0431C22F1}"/>
              </a:ext>
            </a:extLst>
          </p:cNvPr>
          <p:cNvSpPr>
            <a:spLocks noGrp="1"/>
          </p:cNvSpPr>
          <p:nvPr>
            <p:ph type="body" sz="quarter" idx="15"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3070186486"/>
      </p:ext>
    </p:extLst>
  </p:cSld>
  <p:clrMapOvr>
    <a:masterClrMapping/>
  </p:clrMapOvr>
  <p:extLst>
    <p:ext uri="{DCECCB84-F9BA-43D5-87BE-67443E8EF086}">
      <p15:sldGuideLst xmlns:p15="http://schemas.microsoft.com/office/powerpoint/2012/main">
        <p15:guide id="1" orient="horz" pos="300" userDrawn="1">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and picture">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8D466F77-83BB-34B6-82A6-DF706522EF47}"/>
              </a:ext>
            </a:extLst>
          </p:cNvPr>
          <p:cNvSpPr/>
          <p:nvPr userDrawn="1"/>
        </p:nvSpPr>
        <p:spPr>
          <a:xfrm>
            <a:off x="6781137" y="1773388"/>
            <a:ext cx="4248000" cy="424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dirty="0" err="1">
              <a:solidFill>
                <a:schemeClr val="tx1"/>
              </a:solidFill>
            </a:endParaRPr>
          </a:p>
        </p:txBody>
      </p:sp>
      <p:sp>
        <p:nvSpPr>
          <p:cNvPr id="3" name="Inhaltsplatzhalter 2"/>
          <p:cNvSpPr>
            <a:spLocks noGrp="1"/>
          </p:cNvSpPr>
          <p:nvPr>
            <p:ph idx="1" hasCustomPrompt="1"/>
          </p:nvPr>
        </p:nvSpPr>
        <p:spPr>
          <a:xfrm>
            <a:off x="550863" y="1774800"/>
            <a:ext cx="5472000" cy="424815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A50B0898-CA91-4A05-8631-5EE99414FA6A}"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4" name="Bildplatzhalter 13">
            <a:extLst>
              <a:ext uri="{FF2B5EF4-FFF2-40B4-BE49-F238E27FC236}">
                <a16:creationId xmlns:a16="http://schemas.microsoft.com/office/drawing/2014/main" id="{78A1C021-5218-7D72-E6D7-AD993BB37216}"/>
              </a:ext>
            </a:extLst>
          </p:cNvPr>
          <p:cNvSpPr>
            <a:spLocks noGrp="1"/>
          </p:cNvSpPr>
          <p:nvPr>
            <p:ph type="pic" sz="quarter" idx="16"/>
          </p:nvPr>
        </p:nvSpPr>
        <p:spPr>
          <a:xfrm>
            <a:off x="6169139" y="1774800"/>
            <a:ext cx="5471997" cy="4248000"/>
          </a:xfrm>
          <a:prstGeom prst="rect">
            <a:avLst/>
          </a:prstGeom>
          <a:noFill/>
        </p:spPr>
        <p:txBody>
          <a:bodyPr/>
          <a:lstStyle/>
          <a:p>
            <a:r>
              <a:rPr lang="en-US"/>
              <a:t>Click icon to add picture</a:t>
            </a:r>
            <a:endParaRPr lang="de-CH"/>
          </a:p>
        </p:txBody>
      </p:sp>
      <p:sp>
        <p:nvSpPr>
          <p:cNvPr id="16" name="Textplatzhalter 9">
            <a:extLst>
              <a:ext uri="{FF2B5EF4-FFF2-40B4-BE49-F238E27FC236}">
                <a16:creationId xmlns:a16="http://schemas.microsoft.com/office/drawing/2014/main" id="{EFC3F71A-8DC1-FAD7-373F-B21BB2A8815F}"/>
              </a:ext>
            </a:extLst>
          </p:cNvPr>
          <p:cNvSpPr>
            <a:spLocks noGrp="1"/>
          </p:cNvSpPr>
          <p:nvPr>
            <p:ph type="body" sz="quarter" idx="14" hasCustomPrompt="1"/>
          </p:nvPr>
        </p:nvSpPr>
        <p:spPr>
          <a:xfrm>
            <a:off x="551386" y="6111312"/>
            <a:ext cx="54714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7" name="Title 6">
            <a:extLst>
              <a:ext uri="{FF2B5EF4-FFF2-40B4-BE49-F238E27FC236}">
                <a16:creationId xmlns:a16="http://schemas.microsoft.com/office/drawing/2014/main" id="{2B748438-84DE-1484-E2AF-91D27445307A}"/>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FAAFB832-D43E-D823-A43A-60C8454AAEC4}"/>
              </a:ext>
            </a:extLst>
          </p:cNvPr>
          <p:cNvSpPr>
            <a:spLocks noGrp="1"/>
          </p:cNvSpPr>
          <p:nvPr>
            <p:ph type="body" sz="quarter" idx="17"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3676042795"/>
      </p:ext>
    </p:extLst>
  </p:cSld>
  <p:clrMapOvr>
    <a:masterClrMapping/>
  </p:clrMapOvr>
  <p:extLst>
    <p:ext uri="{DCECCB84-F9BA-43D5-87BE-67443E8EF086}">
      <p15:sldGuideLst xmlns:p15="http://schemas.microsoft.com/office/powerpoint/2012/main">
        <p15:guide id="1" pos="3885" userDrawn="1">
          <p15:clr>
            <a:srgbClr val="5ACBF0"/>
          </p15:clr>
        </p15:guide>
        <p15:guide id="2" pos="3795" userDrawn="1">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12" name="Bildplatzhalter 4">
            <a:extLst>
              <a:ext uri="{FF2B5EF4-FFF2-40B4-BE49-F238E27FC236}">
                <a16:creationId xmlns:a16="http://schemas.microsoft.com/office/drawing/2014/main" id="{FE0A2A7D-F2AA-4CC9-33CD-1353DB350DD8}"/>
              </a:ext>
            </a:extLst>
          </p:cNvPr>
          <p:cNvSpPr>
            <a:spLocks noGrp="1"/>
          </p:cNvSpPr>
          <p:nvPr>
            <p:ph type="pic" sz="quarter" idx="16" hasCustomPrompt="1"/>
          </p:nvPr>
        </p:nvSpPr>
        <p:spPr>
          <a:xfrm>
            <a:off x="6169138" y="1774800"/>
            <a:ext cx="5472000" cy="4248000"/>
          </a:xfrm>
          <a:prstGeom prst="rect">
            <a:avLst/>
          </a:prstGeom>
          <a:noFill/>
        </p:spPr>
        <p:txBody>
          <a:bodyPr tIns="720000" anchor="ctr"/>
          <a:lstStyle>
            <a:lvl1pPr marL="0" indent="0" algn="ctr">
              <a:buFontTx/>
              <a:buNone/>
              <a:defRPr sz="1200"/>
            </a:lvl1pPr>
          </a:lstStyle>
          <a:p>
            <a:r>
              <a:rPr lang="en-GB" dirty="0"/>
              <a:t>Click icon to add image</a:t>
            </a:r>
          </a:p>
        </p:txBody>
      </p:sp>
      <p:sp>
        <p:nvSpPr>
          <p:cNvPr id="7" name="Datumsplatzhalter 6">
            <a:extLst>
              <a:ext uri="{FF2B5EF4-FFF2-40B4-BE49-F238E27FC236}">
                <a16:creationId xmlns:a16="http://schemas.microsoft.com/office/drawing/2014/main" id="{59465984-CE46-2B96-D4AB-F74062D527D2}"/>
              </a:ext>
            </a:extLst>
          </p:cNvPr>
          <p:cNvSpPr>
            <a:spLocks noGrp="1"/>
          </p:cNvSpPr>
          <p:nvPr>
            <p:ph type="dt" sz="half" idx="17"/>
          </p:nvPr>
        </p:nvSpPr>
        <p:spPr/>
        <p:txBody>
          <a:bodyPr/>
          <a:lstStyle/>
          <a:p>
            <a:fld id="{166D1AE9-94CC-4DA5-A984-B68E53D1D61C}" type="datetime1">
              <a:rPr lang="en-US" noProof="0" smtClean="0"/>
              <a:t>9/3/2026</a:t>
            </a:fld>
            <a:endParaRPr lang="en-GB" noProof="0" dirty="0"/>
          </a:p>
        </p:txBody>
      </p:sp>
      <p:sp>
        <p:nvSpPr>
          <p:cNvPr id="10" name="Fußzeilenplatzhalter 9">
            <a:extLst>
              <a:ext uri="{FF2B5EF4-FFF2-40B4-BE49-F238E27FC236}">
                <a16:creationId xmlns:a16="http://schemas.microsoft.com/office/drawing/2014/main" id="{FE2FF920-FE43-31A3-5253-8CFA74239617}"/>
              </a:ext>
            </a:extLst>
          </p:cNvPr>
          <p:cNvSpPr>
            <a:spLocks noGrp="1"/>
          </p:cNvSpPr>
          <p:nvPr>
            <p:ph type="ftr" sz="quarter" idx="18"/>
          </p:nvPr>
        </p:nvSpPr>
        <p:spPr/>
        <p:txBody>
          <a:bodyPr/>
          <a:lstStyle/>
          <a:p>
            <a:r>
              <a:rPr lang="en-US" noProof="0"/>
              <a:t>8D Problem Solving Sheet</a:t>
            </a:r>
            <a:endParaRPr lang="en-GB" noProof="0" dirty="0"/>
          </a:p>
        </p:txBody>
      </p:sp>
      <p:sp>
        <p:nvSpPr>
          <p:cNvPr id="11" name="Foliennummernplatzhalter 10">
            <a:extLst>
              <a:ext uri="{FF2B5EF4-FFF2-40B4-BE49-F238E27FC236}">
                <a16:creationId xmlns:a16="http://schemas.microsoft.com/office/drawing/2014/main" id="{9E0091AE-9BD7-8CE8-4079-E26F5FA37085}"/>
              </a:ext>
            </a:extLst>
          </p:cNvPr>
          <p:cNvSpPr>
            <a:spLocks noGrp="1"/>
          </p:cNvSpPr>
          <p:nvPr>
            <p:ph type="sldNum" sz="quarter" idx="19"/>
          </p:nvPr>
        </p:nvSpPr>
        <p:spPr/>
        <p:txBody>
          <a:bodyPr/>
          <a:lstStyle/>
          <a:p>
            <a:fld id="{442AD375-037F-43D0-B059-5172DA06796A}" type="slidenum">
              <a:rPr lang="en-GB" noProof="0" smtClean="0"/>
              <a:pPr/>
              <a:t>‹Nr.›</a:t>
            </a:fld>
            <a:endParaRPr lang="en-GB" noProof="0" dirty="0"/>
          </a:p>
        </p:txBody>
      </p:sp>
      <p:sp>
        <p:nvSpPr>
          <p:cNvPr id="5" name="Inhaltsplatzhalter 2">
            <a:extLst>
              <a:ext uri="{FF2B5EF4-FFF2-40B4-BE49-F238E27FC236}">
                <a16:creationId xmlns:a16="http://schemas.microsoft.com/office/drawing/2014/main" id="{FDDCF9B0-435F-2F90-F712-130DECF5FF03}"/>
              </a:ext>
            </a:extLst>
          </p:cNvPr>
          <p:cNvSpPr>
            <a:spLocks noGrp="1"/>
          </p:cNvSpPr>
          <p:nvPr>
            <p:ph idx="1" hasCustomPrompt="1"/>
          </p:nvPr>
        </p:nvSpPr>
        <p:spPr>
          <a:xfrm>
            <a:off x="550863" y="1774800"/>
            <a:ext cx="5472000" cy="4248150"/>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6" name="Textplatzhalter 9">
            <a:extLst>
              <a:ext uri="{FF2B5EF4-FFF2-40B4-BE49-F238E27FC236}">
                <a16:creationId xmlns:a16="http://schemas.microsoft.com/office/drawing/2014/main" id="{F04DEEB7-57A2-C927-2C94-C6FE040A52E3}"/>
              </a:ext>
            </a:extLst>
          </p:cNvPr>
          <p:cNvSpPr>
            <a:spLocks noGrp="1"/>
          </p:cNvSpPr>
          <p:nvPr>
            <p:ph type="body" sz="quarter" idx="14" hasCustomPrompt="1"/>
          </p:nvPr>
        </p:nvSpPr>
        <p:spPr>
          <a:xfrm>
            <a:off x="551385" y="6111312"/>
            <a:ext cx="5472607"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3" name="Title 2">
            <a:extLst>
              <a:ext uri="{FF2B5EF4-FFF2-40B4-BE49-F238E27FC236}">
                <a16:creationId xmlns:a16="http://schemas.microsoft.com/office/drawing/2014/main" id="{D577DECA-B90D-7D10-F63C-8527A0243468}"/>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19CB7A22-4A97-6267-1F85-3A00BC0A6FD9}"/>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1100412373"/>
      </p:ext>
    </p:extLst>
  </p:cSld>
  <p:clrMapOvr>
    <a:masterClrMapping/>
  </p:clrMapOvr>
  <p:extLst>
    <p:ext uri="{DCECCB84-F9BA-43D5-87BE-67443E8EF086}">
      <p15:sldGuideLst xmlns:p15="http://schemas.microsoft.com/office/powerpoint/2012/main">
        <p15:guide id="1" pos="3795" userDrawn="1">
          <p15:clr>
            <a:srgbClr val="5ACBF0"/>
          </p15:clr>
        </p15:guide>
        <p15:guide id="2" pos="3885" userDrawn="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pictures and content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BC56DD0B-E584-439A-8B3F-623F2880F791}"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2" name="Bildplatzhalter 4">
            <a:extLst>
              <a:ext uri="{FF2B5EF4-FFF2-40B4-BE49-F238E27FC236}">
                <a16:creationId xmlns:a16="http://schemas.microsoft.com/office/drawing/2014/main" id="{FE0A2A7D-F2AA-4CC9-33CD-1353DB350DD8}"/>
              </a:ext>
            </a:extLst>
          </p:cNvPr>
          <p:cNvSpPr>
            <a:spLocks noGrp="1"/>
          </p:cNvSpPr>
          <p:nvPr>
            <p:ph type="pic" sz="quarter" idx="16" hasCustomPrompt="1"/>
          </p:nvPr>
        </p:nvSpPr>
        <p:spPr>
          <a:xfrm>
            <a:off x="6168008" y="1774800"/>
            <a:ext cx="5472000" cy="2448272"/>
          </a:xfrm>
          <a:prstGeom prst="rect">
            <a:avLst/>
          </a:prstGeom>
          <a:noFill/>
        </p:spPr>
        <p:txBody>
          <a:bodyPr tIns="720000" anchor="ctr"/>
          <a:lstStyle>
            <a:lvl1pPr marL="0" indent="0" algn="ctr">
              <a:buFontTx/>
              <a:buNone/>
              <a:defRPr sz="1200"/>
            </a:lvl1pPr>
          </a:lstStyle>
          <a:p>
            <a:r>
              <a:rPr lang="en-GB" noProof="0" dirty="0"/>
              <a:t>Click icon to add picture</a:t>
            </a:r>
          </a:p>
        </p:txBody>
      </p:sp>
      <p:sp>
        <p:nvSpPr>
          <p:cNvPr id="14" name="Bildplatzhalter 4">
            <a:extLst>
              <a:ext uri="{FF2B5EF4-FFF2-40B4-BE49-F238E27FC236}">
                <a16:creationId xmlns:a16="http://schemas.microsoft.com/office/drawing/2014/main" id="{ED40BAFC-DE39-2484-6276-F1A3E104368C}"/>
              </a:ext>
            </a:extLst>
          </p:cNvPr>
          <p:cNvSpPr>
            <a:spLocks noGrp="1"/>
          </p:cNvSpPr>
          <p:nvPr>
            <p:ph type="pic" sz="quarter" idx="18" hasCustomPrompt="1"/>
          </p:nvPr>
        </p:nvSpPr>
        <p:spPr>
          <a:xfrm>
            <a:off x="551383" y="1774800"/>
            <a:ext cx="5472000" cy="2448272"/>
          </a:xfrm>
          <a:prstGeom prst="rect">
            <a:avLst/>
          </a:prstGeom>
          <a:noFill/>
        </p:spPr>
        <p:txBody>
          <a:bodyPr tIns="720000" anchor="ctr"/>
          <a:lstStyle>
            <a:lvl1pPr marL="0" indent="0" algn="ctr">
              <a:buFontTx/>
              <a:buNone/>
              <a:defRPr sz="1200"/>
            </a:lvl1pPr>
          </a:lstStyle>
          <a:p>
            <a:r>
              <a:rPr lang="en-GB" noProof="0" dirty="0"/>
              <a:t>Click icon to add picture</a:t>
            </a:r>
          </a:p>
        </p:txBody>
      </p:sp>
      <p:sp>
        <p:nvSpPr>
          <p:cNvPr id="10" name="Inhaltsplatzhalter 2">
            <a:extLst>
              <a:ext uri="{FF2B5EF4-FFF2-40B4-BE49-F238E27FC236}">
                <a16:creationId xmlns:a16="http://schemas.microsoft.com/office/drawing/2014/main" id="{2A1A63DD-3ABD-066D-1437-5993B8EF8779}"/>
              </a:ext>
            </a:extLst>
          </p:cNvPr>
          <p:cNvSpPr>
            <a:spLocks noGrp="1"/>
          </p:cNvSpPr>
          <p:nvPr>
            <p:ph idx="1" hasCustomPrompt="1"/>
          </p:nvPr>
        </p:nvSpPr>
        <p:spPr>
          <a:xfrm>
            <a:off x="551384" y="4365104"/>
            <a:ext cx="5472000" cy="1656284"/>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1" name="Inhaltsplatzhalter 2">
            <a:extLst>
              <a:ext uri="{FF2B5EF4-FFF2-40B4-BE49-F238E27FC236}">
                <a16:creationId xmlns:a16="http://schemas.microsoft.com/office/drawing/2014/main" id="{2262C229-21BF-CDF1-348A-C5E995367E63}"/>
              </a:ext>
            </a:extLst>
          </p:cNvPr>
          <p:cNvSpPr>
            <a:spLocks noGrp="1"/>
          </p:cNvSpPr>
          <p:nvPr>
            <p:ph idx="19" hasCustomPrompt="1"/>
          </p:nvPr>
        </p:nvSpPr>
        <p:spPr>
          <a:xfrm>
            <a:off x="6169138" y="4365104"/>
            <a:ext cx="5472000" cy="1656284"/>
          </a:xfrm>
          <a:prstGeom prst="rect">
            <a:avLst/>
          </a:prstGeom>
        </p:spPr>
        <p:txBody>
          <a:bodyPr/>
          <a:lstStyle>
            <a:lvl1pPr>
              <a:defRPr/>
            </a:lvl1pPr>
          </a:lstStyle>
          <a:p>
            <a:pPr lvl="0"/>
            <a:r>
              <a:rPr lang="en-GB" noProof="0" dirty="0"/>
              <a:t>Add content</a:t>
            </a:r>
          </a:p>
          <a:p>
            <a:pPr lvl="1"/>
            <a:r>
              <a:rPr lang="en-GB" noProof="0" dirty="0"/>
              <a:t>Bullet list level 2</a:t>
            </a:r>
          </a:p>
          <a:p>
            <a:pPr lvl="2"/>
            <a:r>
              <a:rPr lang="en-GB" noProof="0" dirty="0"/>
              <a:t>Bullet list level 3</a:t>
            </a:r>
          </a:p>
          <a:p>
            <a:pPr lvl="3"/>
            <a:r>
              <a:rPr lang="en-GB" noProof="0" dirty="0"/>
              <a:t>Bullet list level 4</a:t>
            </a:r>
          </a:p>
          <a:p>
            <a:pPr lvl="4"/>
            <a:r>
              <a:rPr lang="en-GB" noProof="0" dirty="0"/>
              <a:t>Bullet list level 5</a:t>
            </a:r>
          </a:p>
        </p:txBody>
      </p:sp>
      <p:sp>
        <p:nvSpPr>
          <p:cNvPr id="16" name="Textplatzhalter 9">
            <a:extLst>
              <a:ext uri="{FF2B5EF4-FFF2-40B4-BE49-F238E27FC236}">
                <a16:creationId xmlns:a16="http://schemas.microsoft.com/office/drawing/2014/main" id="{A176BA36-F1E3-6C32-493B-FDB6F8A52598}"/>
              </a:ext>
            </a:extLst>
          </p:cNvPr>
          <p:cNvSpPr>
            <a:spLocks noGrp="1"/>
          </p:cNvSpPr>
          <p:nvPr>
            <p:ph type="body" sz="quarter" idx="14" hasCustomPrompt="1"/>
          </p:nvPr>
        </p:nvSpPr>
        <p:spPr>
          <a:xfrm>
            <a:off x="551386"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17" name="Textplatzhalter 9">
            <a:extLst>
              <a:ext uri="{FF2B5EF4-FFF2-40B4-BE49-F238E27FC236}">
                <a16:creationId xmlns:a16="http://schemas.microsoft.com/office/drawing/2014/main" id="{935689AA-1CEC-C12D-6752-62E17E490366}"/>
              </a:ext>
            </a:extLst>
          </p:cNvPr>
          <p:cNvSpPr>
            <a:spLocks noGrp="1"/>
          </p:cNvSpPr>
          <p:nvPr>
            <p:ph type="body" sz="quarter" idx="20" hasCustomPrompt="1"/>
          </p:nvPr>
        </p:nvSpPr>
        <p:spPr>
          <a:xfrm>
            <a:off x="6167960" y="6111312"/>
            <a:ext cx="5473178"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C2B96280-E5A1-4876-E574-C25B9D18F7AA}"/>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CA09C7F5-DBA5-31F1-5213-FCE1BD2EE289}"/>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678075406"/>
      </p:ext>
    </p:extLst>
  </p:cSld>
  <p:clrMapOvr>
    <a:masterClrMapping/>
  </p:clrMapOvr>
  <p:extLst>
    <p:ext uri="{DCECCB84-F9BA-43D5-87BE-67443E8EF086}">
      <p15:sldGuideLst xmlns:p15="http://schemas.microsoft.com/office/powerpoint/2012/main">
        <p15:guide id="1" pos="3885" userDrawn="1">
          <p15:clr>
            <a:srgbClr val="5ACBF0"/>
          </p15:clr>
        </p15:guide>
        <p15:guide id="2" pos="3795"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550862" y="1125538"/>
            <a:ext cx="11090273" cy="4895850"/>
          </a:xfrm>
          <a:prstGeom prst="rect">
            <a:avLst/>
          </a:prstGeom>
          <a:noFill/>
        </p:spPr>
        <p:txBody>
          <a:bodyPr tIns="720000" anchor="ctr"/>
          <a:lstStyle>
            <a:lvl1pPr marL="0" indent="0" algn="ctr">
              <a:buFontTx/>
              <a:buNone/>
              <a:defRPr sz="1200"/>
            </a:lvl1pPr>
          </a:lstStyle>
          <a:p>
            <a:r>
              <a:rPr lang="en-GB" noProof="0" dirty="0"/>
              <a:t>Click icon to add picture</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EC17FBAB-89DB-4D73-A04E-7745BFC47ADD}"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p>
            <a:fld id="{442AD375-037F-43D0-B059-5172DA06796A}" type="slidenum">
              <a:rPr lang="en-GB" noProof="0" smtClean="0"/>
              <a:pPr/>
              <a:t>‹Nr.›</a:t>
            </a:fld>
            <a:endParaRPr lang="en-GB" noProof="0" dirty="0"/>
          </a:p>
        </p:txBody>
      </p:sp>
      <p:sp>
        <p:nvSpPr>
          <p:cNvPr id="10" name="Textplatzhalter 9">
            <a:extLst>
              <a:ext uri="{FF2B5EF4-FFF2-40B4-BE49-F238E27FC236}">
                <a16:creationId xmlns:a16="http://schemas.microsoft.com/office/drawing/2014/main" id="{7037D0CB-97CB-C53F-A0D9-48360C053480}"/>
              </a:ext>
            </a:extLst>
          </p:cNvPr>
          <p:cNvSpPr>
            <a:spLocks noGrp="1"/>
          </p:cNvSpPr>
          <p:nvPr>
            <p:ph type="body" sz="quarter" idx="17"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A24A861D-6F84-F9D9-A5CF-4356B07328DB}"/>
              </a:ext>
            </a:extLst>
          </p:cNvPr>
          <p:cNvSpPr>
            <a:spLocks noGrp="1"/>
          </p:cNvSpPr>
          <p:nvPr>
            <p:ph type="title" hasCustomPrompt="1"/>
          </p:nvPr>
        </p:nvSpPr>
        <p:spPr/>
        <p:txBody>
          <a:bodyPr/>
          <a:lstStyle/>
          <a:p>
            <a:r>
              <a:rPr lang="en-GB" noProof="0" dirty="0"/>
              <a:t>Add title</a:t>
            </a:r>
            <a:endParaRPr lang="de-CH" dirty="0"/>
          </a:p>
        </p:txBody>
      </p:sp>
    </p:spTree>
    <p:extLst>
      <p:ext uri="{BB962C8B-B14F-4D97-AF65-F5344CB8AC3E}">
        <p14:creationId xmlns:p14="http://schemas.microsoft.com/office/powerpoint/2010/main" val="1343313971"/>
      </p:ext>
    </p:extLst>
  </p:cSld>
  <p:clrMapOvr>
    <a:masterClrMapping/>
  </p:clrMapOvr>
  <p:extLst>
    <p:ext uri="{DCECCB84-F9BA-43D5-87BE-67443E8EF086}">
      <p15:sldGuideLst xmlns:p15="http://schemas.microsoft.com/office/powerpoint/2012/main">
        <p15:guide id="1" orient="horz" pos="709" userDrawn="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spread pictur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E1E1BB89-6BA6-B888-9972-C57829555DFF}"/>
              </a:ext>
            </a:extLst>
          </p:cNvPr>
          <p:cNvSpPr/>
          <p:nvPr userDrawn="1"/>
        </p:nvSpPr>
        <p:spPr>
          <a:xfrm>
            <a:off x="9012238" y="5984875"/>
            <a:ext cx="3179762" cy="87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dirty="0" err="1">
              <a:solidFill>
                <a:schemeClr val="tx1"/>
              </a:solidFill>
            </a:endParaRP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0" y="-1"/>
            <a:ext cx="12193200" cy="6858000"/>
          </a:xfrm>
          <a:prstGeom prst="rect">
            <a:avLst/>
          </a:prstGeom>
          <a:noFill/>
        </p:spPr>
        <p:txBody>
          <a:bodyPr tIns="720000" anchor="ctr"/>
          <a:lstStyle>
            <a:lvl1pPr marL="0" indent="0" algn="ctr">
              <a:buFontTx/>
              <a:buNone/>
              <a:defRPr sz="1200"/>
            </a:lvl1pPr>
          </a:lstStyle>
          <a:p>
            <a:r>
              <a:rPr lang="en-GB" noProof="0" dirty="0"/>
              <a:t>Click icon to add picture</a:t>
            </a:r>
          </a:p>
        </p:txBody>
      </p:sp>
      <p:sp>
        <p:nvSpPr>
          <p:cNvPr id="9" name="Textplatzhalter 5">
            <a:extLst>
              <a:ext uri="{FF2B5EF4-FFF2-40B4-BE49-F238E27FC236}">
                <a16:creationId xmlns:a16="http://schemas.microsoft.com/office/drawing/2014/main" id="{8266D1E3-BF5E-3E50-BE27-BD78F705DDC7}"/>
              </a:ext>
            </a:extLst>
          </p:cNvPr>
          <p:cNvSpPr>
            <a:spLocks noGrp="1"/>
          </p:cNvSpPr>
          <p:nvPr>
            <p:ph type="body" sz="quarter" idx="16" hasCustomPrompt="1"/>
          </p:nvPr>
        </p:nvSpPr>
        <p:spPr>
          <a:xfrm>
            <a:off x="10972800" y="6364800"/>
            <a:ext cx="633600" cy="144000"/>
          </a:xfrm>
          <a:prstGeom prst="rect">
            <a:avLst/>
          </a:prstGeom>
          <a:blipFill>
            <a:blip r:embed="rId2"/>
            <a:stretch>
              <a:fillRect/>
            </a:stretch>
          </a:blipFill>
        </p:spPr>
        <p:txBody>
          <a:bodyPr/>
          <a:lstStyle>
            <a:lvl1pPr marL="0" indent="0">
              <a:buFontTx/>
              <a:buNone/>
              <a:defRPr sz="100">
                <a:noFill/>
              </a:defRPr>
            </a:lvl1pPr>
            <a:lvl2pPr>
              <a:defRPr sz="100">
                <a:noFill/>
              </a:defRPr>
            </a:lvl2pPr>
            <a:lvl3pPr>
              <a:defRPr sz="100">
                <a:noFill/>
              </a:defRPr>
            </a:lvl3pPr>
            <a:lvl4pPr>
              <a:defRPr sz="100">
                <a:noFill/>
              </a:defRPr>
            </a:lvl4pPr>
            <a:lvl5pPr>
              <a:defRPr sz="100">
                <a:noFill/>
              </a:defRPr>
            </a:lvl5pPr>
          </a:lstStyle>
          <a:p>
            <a:pPr lvl="0"/>
            <a:r>
              <a:rPr lang="de-DE" dirty="0"/>
              <a:t> </a:t>
            </a:r>
            <a:endParaRPr lang="de-CH" dirty="0"/>
          </a:p>
        </p:txBody>
      </p:sp>
    </p:spTree>
    <p:extLst>
      <p:ext uri="{BB962C8B-B14F-4D97-AF65-F5344CB8AC3E}">
        <p14:creationId xmlns:p14="http://schemas.microsoft.com/office/powerpoint/2010/main" val="1988878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spread media conten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E1E1BB89-6BA6-B888-9972-C57829555DFF}"/>
              </a:ext>
            </a:extLst>
          </p:cNvPr>
          <p:cNvSpPr/>
          <p:nvPr userDrawn="1"/>
        </p:nvSpPr>
        <p:spPr>
          <a:xfrm>
            <a:off x="9012238" y="5984875"/>
            <a:ext cx="3179762" cy="87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dirty="0" err="1">
              <a:solidFill>
                <a:schemeClr val="tx1"/>
              </a:solidFill>
            </a:endParaRPr>
          </a:p>
        </p:txBody>
      </p:sp>
      <p:sp>
        <p:nvSpPr>
          <p:cNvPr id="3" name="Medienplatzhalter 2">
            <a:extLst>
              <a:ext uri="{FF2B5EF4-FFF2-40B4-BE49-F238E27FC236}">
                <a16:creationId xmlns:a16="http://schemas.microsoft.com/office/drawing/2014/main" id="{8BE706BC-B4AF-D20F-9881-C7F89ADF9B5F}"/>
              </a:ext>
            </a:extLst>
          </p:cNvPr>
          <p:cNvSpPr>
            <a:spLocks noGrp="1"/>
          </p:cNvSpPr>
          <p:nvPr>
            <p:ph type="media" sz="quarter" idx="17" hasCustomPrompt="1"/>
          </p:nvPr>
        </p:nvSpPr>
        <p:spPr>
          <a:xfrm>
            <a:off x="0" y="0"/>
            <a:ext cx="12193200" cy="6858000"/>
          </a:xfrm>
          <a:prstGeom prst="rect">
            <a:avLst/>
          </a:prstGeom>
          <a:noFill/>
        </p:spPr>
        <p:txBody>
          <a:bodyPr tIns="720000" anchor="ctr" anchorCtr="0"/>
          <a:lstStyle>
            <a:lvl1pPr marL="0" indent="0" algn="ctr">
              <a:buFontTx/>
              <a:buNone/>
              <a:defRPr sz="1200"/>
            </a:lvl1pPr>
          </a:lstStyle>
          <a:p>
            <a:r>
              <a:rPr lang="en-GB" noProof="0" dirty="0"/>
              <a:t>Click icon to add media</a:t>
            </a:r>
            <a:endParaRPr lang="de-CH" dirty="0"/>
          </a:p>
        </p:txBody>
      </p:sp>
      <p:sp>
        <p:nvSpPr>
          <p:cNvPr id="9" name="Textplatzhalter 5">
            <a:extLst>
              <a:ext uri="{FF2B5EF4-FFF2-40B4-BE49-F238E27FC236}">
                <a16:creationId xmlns:a16="http://schemas.microsoft.com/office/drawing/2014/main" id="{8266D1E3-BF5E-3E50-BE27-BD78F705DDC7}"/>
              </a:ext>
            </a:extLst>
          </p:cNvPr>
          <p:cNvSpPr>
            <a:spLocks noGrp="1"/>
          </p:cNvSpPr>
          <p:nvPr>
            <p:ph type="body" sz="quarter" idx="16" hasCustomPrompt="1"/>
          </p:nvPr>
        </p:nvSpPr>
        <p:spPr>
          <a:xfrm>
            <a:off x="10972800" y="6364800"/>
            <a:ext cx="633600" cy="144000"/>
          </a:xfrm>
          <a:prstGeom prst="rect">
            <a:avLst/>
          </a:prstGeom>
          <a:blipFill>
            <a:blip r:embed="rId2"/>
            <a:stretch>
              <a:fillRect/>
            </a:stretch>
          </a:blipFill>
        </p:spPr>
        <p:txBody>
          <a:bodyPr/>
          <a:lstStyle>
            <a:lvl1pPr marL="0" indent="0">
              <a:buFontTx/>
              <a:buNone/>
              <a:defRPr sz="100">
                <a:noFill/>
              </a:defRPr>
            </a:lvl1pPr>
            <a:lvl2pPr>
              <a:defRPr sz="100">
                <a:noFill/>
              </a:defRPr>
            </a:lvl2pPr>
            <a:lvl3pPr>
              <a:defRPr sz="100">
                <a:noFill/>
              </a:defRPr>
            </a:lvl3pPr>
            <a:lvl4pPr>
              <a:defRPr sz="100">
                <a:noFill/>
              </a:defRPr>
            </a:lvl4pPr>
            <a:lvl5pPr>
              <a:defRPr sz="100">
                <a:noFill/>
              </a:defRPr>
            </a:lvl5pPr>
          </a:lstStyle>
          <a:p>
            <a:pPr lvl="0"/>
            <a:r>
              <a:rPr lang="de-DE" dirty="0"/>
              <a:t> </a:t>
            </a:r>
            <a:endParaRPr lang="de-CH" dirty="0"/>
          </a:p>
        </p:txBody>
      </p:sp>
    </p:spTree>
    <p:extLst>
      <p:ext uri="{BB962C8B-B14F-4D97-AF65-F5344CB8AC3E}">
        <p14:creationId xmlns:p14="http://schemas.microsoft.com/office/powerpoint/2010/main" val="4043276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picture profile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B5F82678-0E18-4368-A344-EE7EE4DF29BC}" type="datetime1">
              <a:rPr lang="en-US" noProof="0" smtClean="0"/>
              <a:t>9/3/2026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US" noProof="0"/>
              <a:t>8D Problem Solving Sheet</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2" name="Textplatzhalter 11">
            <a:extLst>
              <a:ext uri="{FF2B5EF4-FFF2-40B4-BE49-F238E27FC236}">
                <a16:creationId xmlns:a16="http://schemas.microsoft.com/office/drawing/2014/main" id="{4A4D56B8-B4AA-C915-C747-D6505C292142}"/>
              </a:ext>
            </a:extLst>
          </p:cNvPr>
          <p:cNvSpPr>
            <a:spLocks noGrp="1"/>
          </p:cNvSpPr>
          <p:nvPr>
            <p:ph type="body" sz="quarter" idx="15" hasCustomPrompt="1"/>
          </p:nvPr>
        </p:nvSpPr>
        <p:spPr>
          <a:xfrm>
            <a:off x="550862" y="3429000"/>
            <a:ext cx="2628901" cy="2592854"/>
          </a:xfrm>
          <a:prstGeom prst="rect">
            <a:avLst/>
          </a:prstGeom>
        </p:spPr>
        <p:txBody>
          <a:bodyPr/>
          <a:lstStyle>
            <a:lvl1pPr marL="0" indent="0">
              <a:buFontTx/>
              <a:buNone/>
              <a:defRPr/>
            </a:lvl1pPr>
            <a:lvl2pPr marL="0" indent="0">
              <a:buFontTx/>
              <a:buNone/>
              <a:defRPr sz="1200"/>
            </a:lvl2pPr>
            <a:lvl3pPr marL="179388" indent="-179388">
              <a:buFont typeface="Arial" panose="020B0604020202020204" pitchFamily="34" charset="0"/>
              <a:buChar char="●"/>
              <a:defRPr sz="1200"/>
            </a:lvl3pPr>
            <a:lvl4pPr>
              <a:defRPr sz="1000"/>
            </a:lvl4pPr>
            <a:lvl5pPr>
              <a:defRPr sz="1000"/>
            </a:lvl5pPr>
          </a:lstStyle>
          <a:p>
            <a:pPr lvl="0"/>
            <a:r>
              <a:rPr lang="en-GB" noProof="0" dirty="0"/>
              <a:t>Add text</a:t>
            </a:r>
          </a:p>
          <a:p>
            <a:pPr lvl="1"/>
            <a:r>
              <a:rPr lang="en-GB" noProof="0" dirty="0"/>
              <a:t>Text level 2</a:t>
            </a:r>
          </a:p>
          <a:p>
            <a:pPr lvl="2"/>
            <a:r>
              <a:rPr lang="en-GB" noProof="0" dirty="0"/>
              <a:t>Bullet level 3</a:t>
            </a:r>
          </a:p>
        </p:txBody>
      </p:sp>
      <p:sp>
        <p:nvSpPr>
          <p:cNvPr id="11" name="Bildplatzhalter 4">
            <a:extLst>
              <a:ext uri="{FF2B5EF4-FFF2-40B4-BE49-F238E27FC236}">
                <a16:creationId xmlns:a16="http://schemas.microsoft.com/office/drawing/2014/main" id="{AE2A7548-E16E-D134-C3CE-F8DAA5B305E2}"/>
              </a:ext>
            </a:extLst>
          </p:cNvPr>
          <p:cNvSpPr>
            <a:spLocks noGrp="1"/>
          </p:cNvSpPr>
          <p:nvPr>
            <p:ph type="pic" sz="quarter" idx="20" hasCustomPrompt="1"/>
          </p:nvPr>
        </p:nvSpPr>
        <p:spPr>
          <a:xfrm>
            <a:off x="551384"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13" name="Textplatzhalter 11">
            <a:extLst>
              <a:ext uri="{FF2B5EF4-FFF2-40B4-BE49-F238E27FC236}">
                <a16:creationId xmlns:a16="http://schemas.microsoft.com/office/drawing/2014/main" id="{95B7B136-D0F4-B405-268B-3E48CE110889}"/>
              </a:ext>
            </a:extLst>
          </p:cNvPr>
          <p:cNvSpPr>
            <a:spLocks noGrp="1"/>
          </p:cNvSpPr>
          <p:nvPr>
            <p:ph type="body" sz="quarter" idx="21" hasCustomPrompt="1"/>
          </p:nvPr>
        </p:nvSpPr>
        <p:spPr>
          <a:xfrm>
            <a:off x="3375093" y="3429000"/>
            <a:ext cx="2628901" cy="2592854"/>
          </a:xfrm>
          <a:prstGeom prst="rect">
            <a:avLst/>
          </a:prstGeom>
        </p:spPr>
        <p:txBody>
          <a:bodyPr/>
          <a:lstStyle>
            <a:lvl1pPr marL="0" indent="0">
              <a:buFontTx/>
              <a:buNone/>
              <a:defRPr/>
            </a:lvl1pPr>
            <a:lvl2pPr marL="0" indent="0">
              <a:buFontTx/>
              <a:buNone/>
              <a:defRPr sz="1200"/>
            </a:lvl2pPr>
            <a:lvl3pPr marL="179388" indent="-179388">
              <a:buFont typeface="Arial" panose="020B0604020202020204" pitchFamily="34" charset="0"/>
              <a:buChar char="●"/>
              <a:defRPr sz="1200"/>
            </a:lvl3pPr>
            <a:lvl4pPr>
              <a:defRPr sz="1000"/>
            </a:lvl4pPr>
            <a:lvl5pPr>
              <a:defRPr sz="1000"/>
            </a:lvl5pPr>
          </a:lstStyle>
          <a:p>
            <a:pPr lvl="0"/>
            <a:r>
              <a:rPr lang="en-GB" noProof="0" dirty="0"/>
              <a:t>Add text</a:t>
            </a:r>
          </a:p>
          <a:p>
            <a:pPr lvl="1"/>
            <a:r>
              <a:rPr lang="en-GB" noProof="0" dirty="0"/>
              <a:t>Text level 2</a:t>
            </a:r>
          </a:p>
          <a:p>
            <a:pPr lvl="2"/>
            <a:r>
              <a:rPr lang="en-GB" noProof="0" dirty="0"/>
              <a:t>Bullet level 3</a:t>
            </a:r>
          </a:p>
        </p:txBody>
      </p:sp>
      <p:sp>
        <p:nvSpPr>
          <p:cNvPr id="14" name="Bildplatzhalter 4">
            <a:extLst>
              <a:ext uri="{FF2B5EF4-FFF2-40B4-BE49-F238E27FC236}">
                <a16:creationId xmlns:a16="http://schemas.microsoft.com/office/drawing/2014/main" id="{BFACA48D-2F83-B6FE-A91E-3538F929CED8}"/>
              </a:ext>
            </a:extLst>
          </p:cNvPr>
          <p:cNvSpPr>
            <a:spLocks noGrp="1"/>
          </p:cNvSpPr>
          <p:nvPr>
            <p:ph type="pic" sz="quarter" idx="22" hasCustomPrompt="1"/>
          </p:nvPr>
        </p:nvSpPr>
        <p:spPr>
          <a:xfrm>
            <a:off x="3375615"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15" name="Textplatzhalter 11">
            <a:extLst>
              <a:ext uri="{FF2B5EF4-FFF2-40B4-BE49-F238E27FC236}">
                <a16:creationId xmlns:a16="http://schemas.microsoft.com/office/drawing/2014/main" id="{38091A88-0E3A-42FB-08D9-3130D1E468E2}"/>
              </a:ext>
            </a:extLst>
          </p:cNvPr>
          <p:cNvSpPr>
            <a:spLocks noGrp="1"/>
          </p:cNvSpPr>
          <p:nvPr>
            <p:ph type="body" sz="quarter" idx="23" hasCustomPrompt="1"/>
          </p:nvPr>
        </p:nvSpPr>
        <p:spPr>
          <a:xfrm>
            <a:off x="6199324" y="3429000"/>
            <a:ext cx="2628901" cy="2592854"/>
          </a:xfrm>
          <a:prstGeom prst="rect">
            <a:avLst/>
          </a:prstGeom>
        </p:spPr>
        <p:txBody>
          <a:bodyPr/>
          <a:lstStyle>
            <a:lvl1pPr marL="0" indent="0">
              <a:buFontTx/>
              <a:buNone/>
              <a:defRPr/>
            </a:lvl1pPr>
            <a:lvl2pPr marL="0" indent="0">
              <a:buFontTx/>
              <a:buNone/>
              <a:defRPr sz="1200"/>
            </a:lvl2pPr>
            <a:lvl3pPr marL="179388" indent="-179388">
              <a:buFont typeface="Arial" panose="020B0604020202020204" pitchFamily="34" charset="0"/>
              <a:buChar char="●"/>
              <a:defRPr sz="1200"/>
            </a:lvl3pPr>
            <a:lvl4pPr>
              <a:defRPr sz="1000"/>
            </a:lvl4pPr>
            <a:lvl5pPr>
              <a:defRPr sz="1000"/>
            </a:lvl5pPr>
          </a:lstStyle>
          <a:p>
            <a:pPr lvl="0"/>
            <a:r>
              <a:rPr lang="en-GB" noProof="0" dirty="0"/>
              <a:t>Add text</a:t>
            </a:r>
          </a:p>
          <a:p>
            <a:pPr lvl="1"/>
            <a:r>
              <a:rPr lang="en-GB" noProof="0" dirty="0"/>
              <a:t>Text level 2</a:t>
            </a:r>
          </a:p>
          <a:p>
            <a:pPr lvl="2"/>
            <a:r>
              <a:rPr lang="en-GB" noProof="0" dirty="0"/>
              <a:t>Bullet level 3</a:t>
            </a:r>
          </a:p>
        </p:txBody>
      </p:sp>
      <p:sp>
        <p:nvSpPr>
          <p:cNvPr id="17" name="Bildplatzhalter 4">
            <a:extLst>
              <a:ext uri="{FF2B5EF4-FFF2-40B4-BE49-F238E27FC236}">
                <a16:creationId xmlns:a16="http://schemas.microsoft.com/office/drawing/2014/main" id="{4E70C89A-8AF5-717B-6569-60633EACDC32}"/>
              </a:ext>
            </a:extLst>
          </p:cNvPr>
          <p:cNvSpPr>
            <a:spLocks noGrp="1"/>
          </p:cNvSpPr>
          <p:nvPr>
            <p:ph type="pic" sz="quarter" idx="24" hasCustomPrompt="1"/>
          </p:nvPr>
        </p:nvSpPr>
        <p:spPr>
          <a:xfrm>
            <a:off x="6199846"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18" name="Textplatzhalter 11">
            <a:extLst>
              <a:ext uri="{FF2B5EF4-FFF2-40B4-BE49-F238E27FC236}">
                <a16:creationId xmlns:a16="http://schemas.microsoft.com/office/drawing/2014/main" id="{0E634226-5484-99F7-3E08-7853CD41D3F9}"/>
              </a:ext>
            </a:extLst>
          </p:cNvPr>
          <p:cNvSpPr>
            <a:spLocks noGrp="1"/>
          </p:cNvSpPr>
          <p:nvPr>
            <p:ph type="body" sz="quarter" idx="25" hasCustomPrompt="1"/>
          </p:nvPr>
        </p:nvSpPr>
        <p:spPr>
          <a:xfrm>
            <a:off x="9023554" y="3429000"/>
            <a:ext cx="2628901" cy="2592854"/>
          </a:xfrm>
          <a:prstGeom prst="rect">
            <a:avLst/>
          </a:prstGeom>
        </p:spPr>
        <p:txBody>
          <a:bodyPr/>
          <a:lstStyle>
            <a:lvl1pPr marL="0" indent="0">
              <a:buFontTx/>
              <a:buNone/>
              <a:defRPr/>
            </a:lvl1pPr>
            <a:lvl2pPr marL="0" indent="0">
              <a:buFontTx/>
              <a:buNone/>
              <a:defRPr sz="1200"/>
            </a:lvl2pPr>
            <a:lvl3pPr marL="179388" indent="-179388">
              <a:buFont typeface="Arial" panose="020B0604020202020204" pitchFamily="34" charset="0"/>
              <a:buChar char="●"/>
              <a:defRPr sz="1200"/>
            </a:lvl3pPr>
            <a:lvl4pPr>
              <a:defRPr sz="1000"/>
            </a:lvl4pPr>
            <a:lvl5pPr>
              <a:defRPr sz="1000"/>
            </a:lvl5pPr>
          </a:lstStyle>
          <a:p>
            <a:pPr lvl="0"/>
            <a:r>
              <a:rPr lang="en-GB" noProof="0" dirty="0"/>
              <a:t>Add text</a:t>
            </a:r>
          </a:p>
          <a:p>
            <a:pPr lvl="1"/>
            <a:r>
              <a:rPr lang="en-GB" noProof="0" dirty="0"/>
              <a:t>Text level 2</a:t>
            </a:r>
          </a:p>
          <a:p>
            <a:pPr lvl="2"/>
            <a:r>
              <a:rPr lang="en-GB" noProof="0" dirty="0"/>
              <a:t>Bullet level 3</a:t>
            </a:r>
          </a:p>
        </p:txBody>
      </p:sp>
      <p:sp>
        <p:nvSpPr>
          <p:cNvPr id="19" name="Bildplatzhalter 4">
            <a:extLst>
              <a:ext uri="{FF2B5EF4-FFF2-40B4-BE49-F238E27FC236}">
                <a16:creationId xmlns:a16="http://schemas.microsoft.com/office/drawing/2014/main" id="{A33F5F65-A7B3-7F48-93E3-501ED3CB5494}"/>
              </a:ext>
            </a:extLst>
          </p:cNvPr>
          <p:cNvSpPr>
            <a:spLocks noGrp="1"/>
          </p:cNvSpPr>
          <p:nvPr>
            <p:ph type="pic" sz="quarter" idx="26" hasCustomPrompt="1"/>
          </p:nvPr>
        </p:nvSpPr>
        <p:spPr>
          <a:xfrm>
            <a:off x="9024076" y="1774800"/>
            <a:ext cx="1512000" cy="1512168"/>
          </a:xfrm>
          <a:prstGeom prst="flowChartConnector">
            <a:avLst/>
          </a:prstGeom>
          <a:noFill/>
        </p:spPr>
        <p:txBody>
          <a:bodyPr tIns="468000" anchor="ctr"/>
          <a:lstStyle>
            <a:lvl1pPr marL="0" indent="0" algn="ctr">
              <a:buFontTx/>
              <a:buNone/>
              <a:defRPr sz="1100"/>
            </a:lvl1pPr>
          </a:lstStyle>
          <a:p>
            <a:r>
              <a:rPr lang="en-GB" noProof="0" dirty="0"/>
              <a:t>Add picture</a:t>
            </a:r>
          </a:p>
        </p:txBody>
      </p:sp>
      <p:sp>
        <p:nvSpPr>
          <p:cNvPr id="2" name="Title 1">
            <a:extLst>
              <a:ext uri="{FF2B5EF4-FFF2-40B4-BE49-F238E27FC236}">
                <a16:creationId xmlns:a16="http://schemas.microsoft.com/office/drawing/2014/main" id="{424E3477-31A8-C88D-9390-D57D3E97D4B2}"/>
              </a:ext>
            </a:extLst>
          </p:cNvPr>
          <p:cNvSpPr>
            <a:spLocks noGrp="1"/>
          </p:cNvSpPr>
          <p:nvPr>
            <p:ph type="title" hasCustomPrompt="1"/>
          </p:nvPr>
        </p:nvSpPr>
        <p:spPr/>
        <p:txBody>
          <a:bodyPr/>
          <a:lstStyle/>
          <a:p>
            <a:r>
              <a:rPr lang="en-GB" noProof="0" dirty="0"/>
              <a:t>Add title</a:t>
            </a:r>
            <a:endParaRPr lang="de-CH" dirty="0"/>
          </a:p>
        </p:txBody>
      </p:sp>
      <p:sp>
        <p:nvSpPr>
          <p:cNvPr id="8" name="Textplatzhalter 7">
            <a:extLst>
              <a:ext uri="{FF2B5EF4-FFF2-40B4-BE49-F238E27FC236}">
                <a16:creationId xmlns:a16="http://schemas.microsoft.com/office/drawing/2014/main" id="{3FEB4BC2-0287-67CB-0747-38E7956F7044}"/>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
        <p:nvSpPr>
          <p:cNvPr id="3" name="Textplatzhalter 9">
            <a:extLst>
              <a:ext uri="{FF2B5EF4-FFF2-40B4-BE49-F238E27FC236}">
                <a16:creationId xmlns:a16="http://schemas.microsoft.com/office/drawing/2014/main" id="{1F07CEA4-6882-83C3-7A80-EA847730EB56}"/>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3860959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g number">
    <p:bg>
      <p:bgPr>
        <a:solidFill>
          <a:schemeClr val="accent1"/>
        </a:solid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BFFA8A70-387B-4575-A6AF-D345C13FBE48}"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pic>
        <p:nvPicPr>
          <p:cNvPr id="8" name="Grafik 7">
            <a:extLst>
              <a:ext uri="{FF2B5EF4-FFF2-40B4-BE49-F238E27FC236}">
                <a16:creationId xmlns:a16="http://schemas.microsoft.com/office/drawing/2014/main" id="{FEDDF82B-1015-CC34-B41E-E4ABF15BCD90}"/>
              </a:ext>
            </a:extLst>
          </p:cNvPr>
          <p:cNvPicPr>
            <a:picLocks noChangeAspect="1"/>
          </p:cNvPicPr>
          <p:nvPr userDrawn="1"/>
        </p:nvPicPr>
        <p:blipFill>
          <a:blip r:embed="rId2"/>
          <a:srcRect/>
          <a:stretch/>
        </p:blipFill>
        <p:spPr>
          <a:xfrm>
            <a:off x="10972566" y="6363518"/>
            <a:ext cx="634086" cy="144776"/>
          </a:xfrm>
          <a:prstGeom prst="rect">
            <a:avLst/>
          </a:prstGeom>
        </p:spPr>
      </p:pic>
      <p:sp>
        <p:nvSpPr>
          <p:cNvPr id="10" name="Textplatzhalter 9">
            <a:extLst>
              <a:ext uri="{FF2B5EF4-FFF2-40B4-BE49-F238E27FC236}">
                <a16:creationId xmlns:a16="http://schemas.microsoft.com/office/drawing/2014/main" id="{0EE05569-05E6-DD79-5D87-FA79E90FF203}"/>
              </a:ext>
            </a:extLst>
          </p:cNvPr>
          <p:cNvSpPr>
            <a:spLocks noGrp="1"/>
          </p:cNvSpPr>
          <p:nvPr>
            <p:ph type="body" sz="quarter" idx="16" hasCustomPrompt="1"/>
          </p:nvPr>
        </p:nvSpPr>
        <p:spPr>
          <a:xfrm>
            <a:off x="550863" y="1773238"/>
            <a:ext cx="11090273" cy="4248050"/>
          </a:xfrm>
          <a:prstGeom prst="rect">
            <a:avLst/>
          </a:prstGeom>
        </p:spPr>
        <p:txBody>
          <a:bodyPr anchor="ctr" anchorCtr="0"/>
          <a:lstStyle>
            <a:lvl1pPr marL="0" indent="0">
              <a:lnSpc>
                <a:spcPct val="100000"/>
              </a:lnSpc>
              <a:spcAft>
                <a:spcPts val="0"/>
              </a:spcAft>
              <a:buFontTx/>
              <a:buNone/>
              <a:defRPr sz="30700">
                <a:solidFill>
                  <a:schemeClr val="accent2"/>
                </a:solidFill>
                <a:latin typeface="+mj-lt"/>
              </a:defRPr>
            </a:lvl1pPr>
          </a:lstStyle>
          <a:p>
            <a:pPr lvl="0"/>
            <a:r>
              <a:rPr lang="de-DE" dirty="0"/>
              <a:t>0000</a:t>
            </a:r>
          </a:p>
        </p:txBody>
      </p:sp>
      <p:sp>
        <p:nvSpPr>
          <p:cNvPr id="11" name="Textplatzhalter 9">
            <a:extLst>
              <a:ext uri="{FF2B5EF4-FFF2-40B4-BE49-F238E27FC236}">
                <a16:creationId xmlns:a16="http://schemas.microsoft.com/office/drawing/2014/main" id="{36125BFF-AB75-A1CE-8594-4A69CFD82204}"/>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solidFill>
                  <a:schemeClr val="accent2"/>
                </a:solidFill>
              </a:defRPr>
            </a:lvl1pPr>
            <a:lvl2pPr>
              <a:defRPr sz="900"/>
            </a:lvl2pPr>
            <a:lvl3pPr>
              <a:defRPr sz="900"/>
            </a:lvl3pPr>
            <a:lvl4pPr>
              <a:defRPr sz="900"/>
            </a:lvl4pPr>
            <a:lvl5pPr>
              <a:defRPr sz="900"/>
            </a:lvl5pPr>
          </a:lstStyle>
          <a:p>
            <a:pPr lvl="0"/>
            <a:r>
              <a:rPr lang="en-GB" noProof="0" dirty="0"/>
              <a:t>Add source: Lorem ipsum. </a:t>
            </a:r>
          </a:p>
        </p:txBody>
      </p:sp>
      <p:sp>
        <p:nvSpPr>
          <p:cNvPr id="6" name="Title 5">
            <a:extLst>
              <a:ext uri="{FF2B5EF4-FFF2-40B4-BE49-F238E27FC236}">
                <a16:creationId xmlns:a16="http://schemas.microsoft.com/office/drawing/2014/main" id="{10112F76-095D-5DF3-E66D-59135DC7CA35}"/>
              </a:ext>
            </a:extLst>
          </p:cNvPr>
          <p:cNvSpPr>
            <a:spLocks noGrp="1"/>
          </p:cNvSpPr>
          <p:nvPr>
            <p:ph type="title" hasCustomPrompt="1"/>
          </p:nvPr>
        </p:nvSpPr>
        <p:spPr/>
        <p:txBody>
          <a:bodyPr/>
          <a:lstStyle/>
          <a:p>
            <a:r>
              <a:rPr lang="en-GB" noProof="0" dirty="0"/>
              <a:t>Add title</a:t>
            </a:r>
            <a:endParaRPr lang="de-CH" dirty="0"/>
          </a:p>
        </p:txBody>
      </p:sp>
      <p:sp>
        <p:nvSpPr>
          <p:cNvPr id="7" name="Textplatzhalter 7">
            <a:extLst>
              <a:ext uri="{FF2B5EF4-FFF2-40B4-BE49-F238E27FC236}">
                <a16:creationId xmlns:a16="http://schemas.microsoft.com/office/drawing/2014/main" id="{AE8EF9FE-F997-AC46-7F3F-93B73AABBFC3}"/>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12755152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inal message and contact details 1">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51384" y="1773238"/>
            <a:ext cx="11088000" cy="2807890"/>
          </a:xfrm>
        </p:spPr>
        <p:txBody>
          <a:bodyPr anchor="t"/>
          <a:lstStyle>
            <a:lvl1pPr algn="l">
              <a:lnSpc>
                <a:spcPct val="84000"/>
              </a:lnSpc>
              <a:defRPr sz="6000"/>
            </a:lvl1pPr>
          </a:lstStyle>
          <a:p>
            <a:r>
              <a:rPr lang="de-CH" dirty="0"/>
              <a:t>Add title</a:t>
            </a:r>
          </a:p>
        </p:txBody>
      </p:sp>
      <p:pic>
        <p:nvPicPr>
          <p:cNvPr id="14" name="Grafik 13">
            <a:extLst>
              <a:ext uri="{FF2B5EF4-FFF2-40B4-BE49-F238E27FC236}">
                <a16:creationId xmlns:a16="http://schemas.microsoft.com/office/drawing/2014/main" id="{9D70AA00-A867-0143-5542-8E299A86E4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3113" y="470943"/>
            <a:ext cx="1581511" cy="360584"/>
          </a:xfrm>
          <a:prstGeom prst="rect">
            <a:avLst/>
          </a:prstGeom>
        </p:spPr>
      </p:pic>
      <p:sp>
        <p:nvSpPr>
          <p:cNvPr id="9" name="Textplatzhalter 10">
            <a:extLst>
              <a:ext uri="{FF2B5EF4-FFF2-40B4-BE49-F238E27FC236}">
                <a16:creationId xmlns:a16="http://schemas.microsoft.com/office/drawing/2014/main" id="{F1476E98-B9A5-1CC4-796B-5C2E60D810DE}"/>
              </a:ext>
            </a:extLst>
          </p:cNvPr>
          <p:cNvSpPr>
            <a:spLocks noGrp="1"/>
          </p:cNvSpPr>
          <p:nvPr>
            <p:ph type="body" sz="quarter" idx="14" hasCustomPrompt="1"/>
          </p:nvPr>
        </p:nvSpPr>
        <p:spPr>
          <a:xfrm>
            <a:off x="551384"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3" name="Textplatzhalter 10">
            <a:extLst>
              <a:ext uri="{FF2B5EF4-FFF2-40B4-BE49-F238E27FC236}">
                <a16:creationId xmlns:a16="http://schemas.microsoft.com/office/drawing/2014/main" id="{757CE19D-4DA7-EDB2-B716-DD6ED9778265}"/>
              </a:ext>
            </a:extLst>
          </p:cNvPr>
          <p:cNvSpPr>
            <a:spLocks noGrp="1"/>
          </p:cNvSpPr>
          <p:nvPr>
            <p:ph type="body" sz="quarter" idx="15" hasCustomPrompt="1"/>
          </p:nvPr>
        </p:nvSpPr>
        <p:spPr>
          <a:xfrm>
            <a:off x="3407795"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4" name="Textplatzhalter 10">
            <a:extLst>
              <a:ext uri="{FF2B5EF4-FFF2-40B4-BE49-F238E27FC236}">
                <a16:creationId xmlns:a16="http://schemas.microsoft.com/office/drawing/2014/main" id="{B6B80416-F649-A26C-44FC-26EB9CD1AE97}"/>
              </a:ext>
            </a:extLst>
          </p:cNvPr>
          <p:cNvSpPr>
            <a:spLocks noGrp="1"/>
          </p:cNvSpPr>
          <p:nvPr>
            <p:ph type="body" sz="quarter" idx="16" hasCustomPrompt="1"/>
          </p:nvPr>
        </p:nvSpPr>
        <p:spPr>
          <a:xfrm>
            <a:off x="6264206"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5" name="Textplatzhalter 10">
            <a:extLst>
              <a:ext uri="{FF2B5EF4-FFF2-40B4-BE49-F238E27FC236}">
                <a16:creationId xmlns:a16="http://schemas.microsoft.com/office/drawing/2014/main" id="{6DFD484E-AD75-E142-D48B-232F5B44833F}"/>
              </a:ext>
            </a:extLst>
          </p:cNvPr>
          <p:cNvSpPr>
            <a:spLocks noGrp="1"/>
          </p:cNvSpPr>
          <p:nvPr>
            <p:ph type="body" sz="quarter" idx="17" hasCustomPrompt="1"/>
          </p:nvPr>
        </p:nvSpPr>
        <p:spPr>
          <a:xfrm>
            <a:off x="9120616"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Tree>
    <p:extLst>
      <p:ext uri="{BB962C8B-B14F-4D97-AF65-F5344CB8AC3E}">
        <p14:creationId xmlns:p14="http://schemas.microsoft.com/office/powerpoint/2010/main" val="398402879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inal message and contact details 2">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50861" y="1772816"/>
            <a:ext cx="11088000" cy="2808000"/>
          </a:xfrm>
        </p:spPr>
        <p:txBody>
          <a:bodyPr anchor="t"/>
          <a:lstStyle>
            <a:lvl1pPr algn="l">
              <a:lnSpc>
                <a:spcPct val="84000"/>
              </a:lnSpc>
              <a:defRPr sz="6000">
                <a:solidFill>
                  <a:schemeClr val="bg2"/>
                </a:solidFill>
              </a:defRPr>
            </a:lvl1pPr>
          </a:lstStyle>
          <a:p>
            <a:r>
              <a:rPr lang="de-CH" dirty="0"/>
              <a:t>Add title</a:t>
            </a:r>
          </a:p>
        </p:txBody>
      </p:sp>
      <p:pic>
        <p:nvPicPr>
          <p:cNvPr id="14" name="Grafik 13">
            <a:extLst>
              <a:ext uri="{FF2B5EF4-FFF2-40B4-BE49-F238E27FC236}">
                <a16:creationId xmlns:a16="http://schemas.microsoft.com/office/drawing/2014/main" id="{9D70AA00-A867-0143-5542-8E299A86E4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3113" y="470943"/>
            <a:ext cx="1581511" cy="360584"/>
          </a:xfrm>
          <a:prstGeom prst="rect">
            <a:avLst/>
          </a:prstGeom>
        </p:spPr>
      </p:pic>
      <p:sp>
        <p:nvSpPr>
          <p:cNvPr id="3" name="Textplatzhalter 10">
            <a:extLst>
              <a:ext uri="{FF2B5EF4-FFF2-40B4-BE49-F238E27FC236}">
                <a16:creationId xmlns:a16="http://schemas.microsoft.com/office/drawing/2014/main" id="{3E0F05DF-5E3D-1810-34CF-4BD360BE6A6F}"/>
              </a:ext>
            </a:extLst>
          </p:cNvPr>
          <p:cNvSpPr>
            <a:spLocks noGrp="1"/>
          </p:cNvSpPr>
          <p:nvPr>
            <p:ph type="body" sz="quarter" idx="14" hasCustomPrompt="1"/>
          </p:nvPr>
        </p:nvSpPr>
        <p:spPr>
          <a:xfrm>
            <a:off x="551384" y="4869569"/>
            <a:ext cx="2520000" cy="1151719"/>
          </a:xfrm>
          <a:prstGeom prst="rect">
            <a:avLst/>
          </a:prstGeom>
        </p:spPr>
        <p:txBody>
          <a:bodyPr anchor="t"/>
          <a:lstStyle>
            <a:lvl1pPr marL="0" indent="0">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Add address and contact details</a:t>
            </a:r>
          </a:p>
        </p:txBody>
      </p:sp>
      <p:sp>
        <p:nvSpPr>
          <p:cNvPr id="4" name="Textplatzhalter 10">
            <a:extLst>
              <a:ext uri="{FF2B5EF4-FFF2-40B4-BE49-F238E27FC236}">
                <a16:creationId xmlns:a16="http://schemas.microsoft.com/office/drawing/2014/main" id="{49CC79EE-7647-936B-33B8-D26C9F05DA35}"/>
              </a:ext>
            </a:extLst>
          </p:cNvPr>
          <p:cNvSpPr>
            <a:spLocks noGrp="1"/>
          </p:cNvSpPr>
          <p:nvPr>
            <p:ph type="body" sz="quarter" idx="15" hasCustomPrompt="1"/>
          </p:nvPr>
        </p:nvSpPr>
        <p:spPr>
          <a:xfrm>
            <a:off x="3407795" y="4869569"/>
            <a:ext cx="2520000" cy="1151719"/>
          </a:xfrm>
          <a:prstGeom prst="rect">
            <a:avLst/>
          </a:prstGeom>
        </p:spPr>
        <p:txBody>
          <a:bodyPr anchor="t"/>
          <a:lstStyle>
            <a:lvl1pPr marL="0" indent="0">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Add address and contact details</a:t>
            </a:r>
          </a:p>
        </p:txBody>
      </p:sp>
      <p:sp>
        <p:nvSpPr>
          <p:cNvPr id="5" name="Textplatzhalter 10">
            <a:extLst>
              <a:ext uri="{FF2B5EF4-FFF2-40B4-BE49-F238E27FC236}">
                <a16:creationId xmlns:a16="http://schemas.microsoft.com/office/drawing/2014/main" id="{49855EE7-E8E5-984E-AC88-A65CA5906A92}"/>
              </a:ext>
            </a:extLst>
          </p:cNvPr>
          <p:cNvSpPr>
            <a:spLocks noGrp="1"/>
          </p:cNvSpPr>
          <p:nvPr>
            <p:ph type="body" sz="quarter" idx="16" hasCustomPrompt="1"/>
          </p:nvPr>
        </p:nvSpPr>
        <p:spPr>
          <a:xfrm>
            <a:off x="6264206" y="4869569"/>
            <a:ext cx="2520000" cy="1151719"/>
          </a:xfrm>
          <a:prstGeom prst="rect">
            <a:avLst/>
          </a:prstGeom>
        </p:spPr>
        <p:txBody>
          <a:bodyPr anchor="t"/>
          <a:lstStyle>
            <a:lvl1pPr marL="0" indent="0">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Add address and contact details</a:t>
            </a:r>
          </a:p>
        </p:txBody>
      </p:sp>
      <p:sp>
        <p:nvSpPr>
          <p:cNvPr id="6" name="Textplatzhalter 10">
            <a:extLst>
              <a:ext uri="{FF2B5EF4-FFF2-40B4-BE49-F238E27FC236}">
                <a16:creationId xmlns:a16="http://schemas.microsoft.com/office/drawing/2014/main" id="{7CD67859-4578-B9F1-D489-0E189B703E77}"/>
              </a:ext>
            </a:extLst>
          </p:cNvPr>
          <p:cNvSpPr>
            <a:spLocks noGrp="1"/>
          </p:cNvSpPr>
          <p:nvPr>
            <p:ph type="body" sz="quarter" idx="17" hasCustomPrompt="1"/>
          </p:nvPr>
        </p:nvSpPr>
        <p:spPr>
          <a:xfrm>
            <a:off x="9120616" y="4869569"/>
            <a:ext cx="2520000" cy="1151719"/>
          </a:xfrm>
          <a:prstGeom prst="rect">
            <a:avLst/>
          </a:prstGeom>
        </p:spPr>
        <p:txBody>
          <a:bodyPr anchor="t"/>
          <a:lstStyle>
            <a:lvl1pPr marL="0" indent="0">
              <a:buFontTx/>
              <a:buNone/>
              <a:defRPr sz="1200">
                <a:solidFill>
                  <a:schemeClr val="bg1"/>
                </a:solidFill>
              </a:defRPr>
            </a:lvl1pPr>
            <a:lvl2pPr>
              <a:defRPr sz="1200"/>
            </a:lvl2pPr>
            <a:lvl3pPr>
              <a:defRPr sz="1200"/>
            </a:lvl3pPr>
            <a:lvl4pPr>
              <a:defRPr sz="1200"/>
            </a:lvl4pPr>
            <a:lvl5pPr>
              <a:defRPr sz="1200"/>
            </a:lvl5pPr>
          </a:lstStyle>
          <a:p>
            <a:pPr lvl="0"/>
            <a:r>
              <a:rPr lang="en-GB" noProof="0" dirty="0"/>
              <a:t>Add address and contact details</a:t>
            </a:r>
          </a:p>
        </p:txBody>
      </p:sp>
    </p:spTree>
    <p:extLst>
      <p:ext uri="{BB962C8B-B14F-4D97-AF65-F5344CB8AC3E}">
        <p14:creationId xmlns:p14="http://schemas.microsoft.com/office/powerpoint/2010/main" val="593851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inal message and contact details 3">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5C937426-1F7D-660B-C862-BB8A80C2FC8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3113" y="470943"/>
            <a:ext cx="1581511" cy="360584"/>
          </a:xfrm>
          <a:prstGeom prst="rect">
            <a:avLst/>
          </a:prstGeom>
        </p:spPr>
      </p:pic>
      <p:sp>
        <p:nvSpPr>
          <p:cNvPr id="3" name="Textplatzhalter 10">
            <a:extLst>
              <a:ext uri="{FF2B5EF4-FFF2-40B4-BE49-F238E27FC236}">
                <a16:creationId xmlns:a16="http://schemas.microsoft.com/office/drawing/2014/main" id="{C3383FC1-735B-4547-552C-2CCABB75D635}"/>
              </a:ext>
            </a:extLst>
          </p:cNvPr>
          <p:cNvSpPr>
            <a:spLocks noGrp="1"/>
          </p:cNvSpPr>
          <p:nvPr>
            <p:ph type="body" sz="quarter" idx="14" hasCustomPrompt="1"/>
          </p:nvPr>
        </p:nvSpPr>
        <p:spPr>
          <a:xfrm>
            <a:off x="551384"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4" name="Textplatzhalter 10">
            <a:extLst>
              <a:ext uri="{FF2B5EF4-FFF2-40B4-BE49-F238E27FC236}">
                <a16:creationId xmlns:a16="http://schemas.microsoft.com/office/drawing/2014/main" id="{BAADF579-D508-A0F2-1BFD-138789782D5E}"/>
              </a:ext>
            </a:extLst>
          </p:cNvPr>
          <p:cNvSpPr>
            <a:spLocks noGrp="1"/>
          </p:cNvSpPr>
          <p:nvPr>
            <p:ph type="body" sz="quarter" idx="15" hasCustomPrompt="1"/>
          </p:nvPr>
        </p:nvSpPr>
        <p:spPr>
          <a:xfrm>
            <a:off x="3407795"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6" name="Textplatzhalter 10">
            <a:extLst>
              <a:ext uri="{FF2B5EF4-FFF2-40B4-BE49-F238E27FC236}">
                <a16:creationId xmlns:a16="http://schemas.microsoft.com/office/drawing/2014/main" id="{BBAE0FC1-D5E7-C945-50E8-56BC6B5AEEA6}"/>
              </a:ext>
            </a:extLst>
          </p:cNvPr>
          <p:cNvSpPr>
            <a:spLocks noGrp="1"/>
          </p:cNvSpPr>
          <p:nvPr>
            <p:ph type="body" sz="quarter" idx="16" hasCustomPrompt="1"/>
          </p:nvPr>
        </p:nvSpPr>
        <p:spPr>
          <a:xfrm>
            <a:off x="6264206"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7" name="Textplatzhalter 10">
            <a:extLst>
              <a:ext uri="{FF2B5EF4-FFF2-40B4-BE49-F238E27FC236}">
                <a16:creationId xmlns:a16="http://schemas.microsoft.com/office/drawing/2014/main" id="{B959406F-FB6D-A21A-263D-8C9795500267}"/>
              </a:ext>
            </a:extLst>
          </p:cNvPr>
          <p:cNvSpPr>
            <a:spLocks noGrp="1"/>
          </p:cNvSpPr>
          <p:nvPr>
            <p:ph type="body" sz="quarter" idx="17" hasCustomPrompt="1"/>
          </p:nvPr>
        </p:nvSpPr>
        <p:spPr>
          <a:xfrm>
            <a:off x="9120616" y="4869569"/>
            <a:ext cx="2520000" cy="1151719"/>
          </a:xfrm>
          <a:prstGeom prst="rect">
            <a:avLst/>
          </a:prstGeom>
        </p:spPr>
        <p:txBody>
          <a:bodyPr anchor="t"/>
          <a:lstStyle>
            <a:lvl1pPr marL="0" indent="0">
              <a:buFontTx/>
              <a:buNone/>
              <a:defRPr sz="1200"/>
            </a:lvl1pPr>
            <a:lvl2pPr>
              <a:defRPr sz="1200"/>
            </a:lvl2pPr>
            <a:lvl3pPr>
              <a:defRPr sz="1200"/>
            </a:lvl3pPr>
            <a:lvl4pPr>
              <a:defRPr sz="1200"/>
            </a:lvl4pPr>
            <a:lvl5pPr>
              <a:defRPr sz="1200"/>
            </a:lvl5pPr>
          </a:lstStyle>
          <a:p>
            <a:pPr lvl="0"/>
            <a:r>
              <a:rPr lang="en-GB" noProof="0" dirty="0"/>
              <a:t>Add address and contact details</a:t>
            </a:r>
          </a:p>
        </p:txBody>
      </p:sp>
      <p:sp>
        <p:nvSpPr>
          <p:cNvPr id="8" name="Titel 1">
            <a:extLst>
              <a:ext uri="{FF2B5EF4-FFF2-40B4-BE49-F238E27FC236}">
                <a16:creationId xmlns:a16="http://schemas.microsoft.com/office/drawing/2014/main" id="{BF3D420D-5DD7-0664-CA11-8D9AD0C6EDD9}"/>
              </a:ext>
            </a:extLst>
          </p:cNvPr>
          <p:cNvSpPr>
            <a:spLocks noGrp="1"/>
          </p:cNvSpPr>
          <p:nvPr>
            <p:ph type="ctrTitle" hasCustomPrompt="1"/>
          </p:nvPr>
        </p:nvSpPr>
        <p:spPr>
          <a:xfrm>
            <a:off x="550861" y="1772816"/>
            <a:ext cx="11088000" cy="2808000"/>
          </a:xfrm>
        </p:spPr>
        <p:txBody>
          <a:bodyPr anchor="t"/>
          <a:lstStyle>
            <a:lvl1pPr algn="l">
              <a:lnSpc>
                <a:spcPct val="84000"/>
              </a:lnSpc>
              <a:defRPr sz="6000">
                <a:solidFill>
                  <a:schemeClr val="accent2"/>
                </a:solidFill>
              </a:defRPr>
            </a:lvl1pPr>
          </a:lstStyle>
          <a:p>
            <a:r>
              <a:rPr lang="de-CH" dirty="0"/>
              <a:t>Add title</a:t>
            </a:r>
          </a:p>
        </p:txBody>
      </p:sp>
    </p:spTree>
    <p:extLst>
      <p:ext uri="{BB962C8B-B14F-4D97-AF65-F5344CB8AC3E}">
        <p14:creationId xmlns:p14="http://schemas.microsoft.com/office/powerpoint/2010/main" val="27989984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losing animation 3 keywords">
    <p:bg>
      <p:bgPr>
        <a:solidFill>
          <a:schemeClr val="accent2"/>
        </a:solidFill>
        <a:effectLst/>
      </p:bgPr>
    </p:bg>
    <p:spTree>
      <p:nvGrpSpPr>
        <p:cNvPr id="1" name=""/>
        <p:cNvGrpSpPr/>
        <p:nvPr/>
      </p:nvGrpSpPr>
      <p:grpSpPr>
        <a:xfrm>
          <a:off x="0" y="0"/>
          <a:ext cx="0" cy="0"/>
          <a:chOff x="0" y="0"/>
          <a:chExt cx="0" cy="0"/>
        </a:xfrm>
      </p:grpSpPr>
      <p:pic>
        <p:nvPicPr>
          <p:cNvPr id="2" name="Outro Animation - 3 words">
            <a:hlinkClick r:id="" action="ppaction://media"/>
            <a:extLst>
              <a:ext uri="{FF2B5EF4-FFF2-40B4-BE49-F238E27FC236}">
                <a16:creationId xmlns:a16="http://schemas.microsoft.com/office/drawing/2014/main" id="{81F27041-6D8A-6EE4-6B47-5ECC39EB58E2}"/>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70750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DA2AC3CE-9C93-49A7-BD4B-C568BB5CA29C}" type="datetime1">
              <a:rPr lang="en-US" noProof="0" smtClean="0"/>
              <a:t>9/3/2026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US" noProof="0"/>
              <a:t>8D Problem Solving Sheet</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11" name="Textplatzhalter 9">
            <a:extLst>
              <a:ext uri="{FF2B5EF4-FFF2-40B4-BE49-F238E27FC236}">
                <a16:creationId xmlns:a16="http://schemas.microsoft.com/office/drawing/2014/main" id="{31049F20-45A8-205C-B9F3-C0E5C1EA3A7D}"/>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BDF5FF58-D7CF-3544-A67C-84A23AFF521C}"/>
              </a:ext>
            </a:extLst>
          </p:cNvPr>
          <p:cNvSpPr>
            <a:spLocks noGrp="1"/>
          </p:cNvSpPr>
          <p:nvPr>
            <p:ph type="title" hasCustomPrompt="1"/>
          </p:nvPr>
        </p:nvSpPr>
        <p:spPr/>
        <p:txBody>
          <a:bodyPr/>
          <a:lstStyle/>
          <a:p>
            <a:r>
              <a:rPr lang="en-GB" noProof="0" dirty="0"/>
              <a:t>Add title</a:t>
            </a:r>
            <a:endParaRPr lang="de-CH" dirty="0"/>
          </a:p>
        </p:txBody>
      </p:sp>
      <p:sp>
        <p:nvSpPr>
          <p:cNvPr id="6" name="Textplatzhalter 7">
            <a:extLst>
              <a:ext uri="{FF2B5EF4-FFF2-40B4-BE49-F238E27FC236}">
                <a16:creationId xmlns:a16="http://schemas.microsoft.com/office/drawing/2014/main" id="{4D97C212-4F3E-D791-83AD-7BAC66671ACA}"/>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latin typeface="+mj-lt"/>
              </a:defRPr>
            </a:lvl1pPr>
          </a:lstStyle>
          <a:p>
            <a:pPr lvl="0"/>
            <a:r>
              <a:rPr lang="en-GB" noProof="0" dirty="0"/>
              <a:t>Add subtitle</a:t>
            </a:r>
          </a:p>
        </p:txBody>
      </p:sp>
    </p:spTree>
    <p:extLst>
      <p:ext uri="{BB962C8B-B14F-4D97-AF65-F5344CB8AC3E}">
        <p14:creationId xmlns:p14="http://schemas.microsoft.com/office/powerpoint/2010/main" val="41491787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dark">
    <p:bg>
      <p:bgPr>
        <a:solidFill>
          <a:schemeClr val="accent2"/>
        </a:solid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lvl1pPr>
              <a:defRPr>
                <a:solidFill>
                  <a:schemeClr val="bg1"/>
                </a:solidFill>
              </a:defRPr>
            </a:lvl1pPr>
          </a:lstStyle>
          <a:p>
            <a:fld id="{86CB240E-0224-452B-98DC-F51FBD70BBCC}" type="datetime1">
              <a:rPr lang="en-US" smtClean="0"/>
              <a:t>9/3/2026</a:t>
            </a:fld>
            <a:endParaRPr lang="en-GB"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lvl1pPr>
              <a:defRPr>
                <a:solidFill>
                  <a:schemeClr val="bg1"/>
                </a:solidFill>
              </a:defRPr>
            </a:lvl1pPr>
          </a:lstStyle>
          <a:p>
            <a:r>
              <a:rPr lang="en-US"/>
              <a:t>8D Problem Solving Sheet</a:t>
            </a:r>
            <a:endParaRPr lang="en-GB"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en-GB" smtClean="0"/>
              <a:pPr/>
              <a:t>‹Nr.›</a:t>
            </a:fld>
            <a:endParaRPr lang="en-GB" dirty="0"/>
          </a:p>
        </p:txBody>
      </p:sp>
      <p:sp>
        <p:nvSpPr>
          <p:cNvPr id="10" name="Textplatzhalter 9">
            <a:extLst>
              <a:ext uri="{FF2B5EF4-FFF2-40B4-BE49-F238E27FC236}">
                <a16:creationId xmlns:a16="http://schemas.microsoft.com/office/drawing/2014/main" id="{1FF96D3C-420E-D89B-FF78-41F0E46C2006}"/>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solidFill>
                  <a:schemeClr val="bg1"/>
                </a:solidFill>
              </a:defRPr>
            </a:lvl1pPr>
            <a:lvl2pPr>
              <a:defRPr sz="900"/>
            </a:lvl2pPr>
            <a:lvl3pPr>
              <a:defRPr sz="900"/>
            </a:lvl3pPr>
            <a:lvl4pPr>
              <a:defRPr sz="900"/>
            </a:lvl4pPr>
            <a:lvl5pPr>
              <a:defRPr sz="900"/>
            </a:lvl5pPr>
          </a:lstStyle>
          <a:p>
            <a:pPr lvl="0"/>
            <a:r>
              <a:rPr lang="en-GB" noProof="0" dirty="0"/>
              <a:t>Add source: Lorem ipsum. </a:t>
            </a:r>
          </a:p>
        </p:txBody>
      </p:sp>
      <p:sp>
        <p:nvSpPr>
          <p:cNvPr id="2" name="Title 1">
            <a:extLst>
              <a:ext uri="{FF2B5EF4-FFF2-40B4-BE49-F238E27FC236}">
                <a16:creationId xmlns:a16="http://schemas.microsoft.com/office/drawing/2014/main" id="{0A80EB20-9FBA-E9A5-A8F8-0570A38E4730}"/>
              </a:ext>
            </a:extLst>
          </p:cNvPr>
          <p:cNvSpPr>
            <a:spLocks noGrp="1"/>
          </p:cNvSpPr>
          <p:nvPr>
            <p:ph type="title" hasCustomPrompt="1"/>
          </p:nvPr>
        </p:nvSpPr>
        <p:spPr/>
        <p:txBody>
          <a:bodyPr/>
          <a:lstStyle>
            <a:lvl1pPr>
              <a:defRPr>
                <a:solidFill>
                  <a:schemeClr val="bg2"/>
                </a:solidFill>
              </a:defRPr>
            </a:lvl1pPr>
          </a:lstStyle>
          <a:p>
            <a:r>
              <a:rPr lang="en-GB" noProof="0" dirty="0"/>
              <a:t>Add title</a:t>
            </a:r>
            <a:endParaRPr lang="de-CH" dirty="0"/>
          </a:p>
        </p:txBody>
      </p:sp>
      <p:sp>
        <p:nvSpPr>
          <p:cNvPr id="6" name="Textplatzhalter 7">
            <a:extLst>
              <a:ext uri="{FF2B5EF4-FFF2-40B4-BE49-F238E27FC236}">
                <a16:creationId xmlns:a16="http://schemas.microsoft.com/office/drawing/2014/main" id="{A53A7B62-DE12-CC43-913E-FF1883C2BD6F}"/>
              </a:ext>
            </a:extLst>
          </p:cNvPr>
          <p:cNvSpPr>
            <a:spLocks noGrp="1"/>
          </p:cNvSpPr>
          <p:nvPr>
            <p:ph type="body" sz="quarter" idx="13" hasCustomPrompt="1"/>
          </p:nvPr>
        </p:nvSpPr>
        <p:spPr>
          <a:xfrm>
            <a:off x="550862" y="908720"/>
            <a:ext cx="11090274" cy="324768"/>
          </a:xfrm>
          <a:prstGeom prst="rect">
            <a:avLst/>
          </a:prstGeom>
        </p:spPr>
        <p:txBody>
          <a:bodyPr/>
          <a:lstStyle>
            <a:lvl1pPr marL="0" indent="0">
              <a:lnSpc>
                <a:spcPct val="90000"/>
              </a:lnSpc>
              <a:buFontTx/>
              <a:buNone/>
              <a:defRPr sz="2000">
                <a:solidFill>
                  <a:schemeClr val="bg1"/>
                </a:solidFill>
                <a:latin typeface="+mj-lt"/>
              </a:defRPr>
            </a:lvl1pPr>
          </a:lstStyle>
          <a:p>
            <a:pPr lvl="0"/>
            <a:r>
              <a:rPr lang="en-GB" noProof="0" dirty="0"/>
              <a:t>Add subtitle</a:t>
            </a:r>
          </a:p>
        </p:txBody>
      </p:sp>
    </p:spTree>
    <p:extLst>
      <p:ext uri="{BB962C8B-B14F-4D97-AF65-F5344CB8AC3E}">
        <p14:creationId xmlns:p14="http://schemas.microsoft.com/office/powerpoint/2010/main" val="4092059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84E75BB-61FF-4F7E-9CDB-A5E34775C9B4}"/>
              </a:ext>
            </a:extLst>
          </p:cNvPr>
          <p:cNvSpPr>
            <a:spLocks noGrp="1"/>
          </p:cNvSpPr>
          <p:nvPr>
            <p:ph type="dt" sz="half" idx="10"/>
          </p:nvPr>
        </p:nvSpPr>
        <p:spPr/>
        <p:txBody>
          <a:bodyPr/>
          <a:lstStyle/>
          <a:p>
            <a:fld id="{1693FCFD-2CDF-4A1B-BC61-89BD48104EAC}" type="datetime1">
              <a:rPr lang="en-US" noProof="0" smtClean="0"/>
              <a:t>9/3/2026</a:t>
            </a:fld>
            <a:endParaRPr lang="en-GB" noProof="0" dirty="0"/>
          </a:p>
        </p:txBody>
      </p:sp>
      <p:sp>
        <p:nvSpPr>
          <p:cNvPr id="3" name="Fußzeilenplatzhalter 2">
            <a:extLst>
              <a:ext uri="{FF2B5EF4-FFF2-40B4-BE49-F238E27FC236}">
                <a16:creationId xmlns:a16="http://schemas.microsoft.com/office/drawing/2014/main" id="{B909AB7D-DBAB-4FFF-BA65-85B952116264}"/>
              </a:ext>
            </a:extLst>
          </p:cNvPr>
          <p:cNvSpPr>
            <a:spLocks noGrp="1"/>
          </p:cNvSpPr>
          <p:nvPr>
            <p:ph type="ftr" sz="quarter" idx="11"/>
          </p:nvPr>
        </p:nvSpPr>
        <p:spPr/>
        <p:txBody>
          <a:bodyPr/>
          <a:lstStyle/>
          <a:p>
            <a:r>
              <a:rPr lang="en-US" noProof="0"/>
              <a:t>8D Problem Solving Sheet</a:t>
            </a:r>
            <a:endParaRPr lang="en-GB" noProof="0" dirty="0"/>
          </a:p>
        </p:txBody>
      </p:sp>
      <p:sp>
        <p:nvSpPr>
          <p:cNvPr id="4" name="Foliennummernplatzhalter 3">
            <a:extLst>
              <a:ext uri="{FF2B5EF4-FFF2-40B4-BE49-F238E27FC236}">
                <a16:creationId xmlns:a16="http://schemas.microsoft.com/office/drawing/2014/main" id="{EB9B7570-0B3E-4F91-B744-978CA7BDE965}"/>
              </a:ext>
            </a:extLst>
          </p:cNvPr>
          <p:cNvSpPr>
            <a:spLocks noGrp="1"/>
          </p:cNvSpPr>
          <p:nvPr>
            <p:ph type="sldNum" sz="quarter" idx="12"/>
          </p:nvPr>
        </p:nvSpPr>
        <p:spPr/>
        <p:txBody>
          <a:bodyPr/>
          <a:lstStyle/>
          <a:p>
            <a:fld id="{442AD375-037F-43D0-B059-5172DA06796A}" type="slidenum">
              <a:rPr lang="en-GB" noProof="0" smtClean="0"/>
              <a:pPr/>
              <a:t>‹Nr.›</a:t>
            </a:fld>
            <a:endParaRPr lang="en-GB" noProof="0" dirty="0"/>
          </a:p>
        </p:txBody>
      </p:sp>
      <p:sp>
        <p:nvSpPr>
          <p:cNvPr id="5" name="Textplatzhalter 9">
            <a:extLst>
              <a:ext uri="{FF2B5EF4-FFF2-40B4-BE49-F238E27FC236}">
                <a16:creationId xmlns:a16="http://schemas.microsoft.com/office/drawing/2014/main" id="{A8F5ECFC-2E1E-3CDB-1048-2806105BE512}"/>
              </a:ext>
            </a:extLst>
          </p:cNvPr>
          <p:cNvSpPr>
            <a:spLocks noGrp="1"/>
          </p:cNvSpPr>
          <p:nvPr>
            <p:ph type="body" sz="quarter" idx="14" hasCustomPrompt="1"/>
          </p:nvPr>
        </p:nvSpPr>
        <p:spPr>
          <a:xfrm>
            <a:off x="551385" y="6111312"/>
            <a:ext cx="11089752" cy="126000"/>
          </a:xfrm>
          <a:prstGeom prst="rect">
            <a:avLst/>
          </a:prstGeom>
        </p:spPr>
        <p:txBody>
          <a:bodyPr/>
          <a:lstStyle>
            <a:lvl1pPr marL="0" indent="0">
              <a:buFontTx/>
              <a:buNone/>
              <a:defRPr sz="800"/>
            </a:lvl1pPr>
            <a:lvl2pPr>
              <a:defRPr sz="900"/>
            </a:lvl2pPr>
            <a:lvl3pPr>
              <a:defRPr sz="900"/>
            </a:lvl3pPr>
            <a:lvl4pPr>
              <a:defRPr sz="900"/>
            </a:lvl4pPr>
            <a:lvl5pPr>
              <a:defRPr sz="900"/>
            </a:lvl5pPr>
          </a:lstStyle>
          <a:p>
            <a:pPr lvl="0"/>
            <a:r>
              <a:rPr lang="en-GB" noProof="0" dirty="0"/>
              <a:t>Add source: Lorem ipsum. </a:t>
            </a:r>
          </a:p>
        </p:txBody>
      </p:sp>
    </p:spTree>
    <p:extLst>
      <p:ext uri="{BB962C8B-B14F-4D97-AF65-F5344CB8AC3E}">
        <p14:creationId xmlns:p14="http://schemas.microsoft.com/office/powerpoint/2010/main" val="2818656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50863" y="476673"/>
            <a:ext cx="11090274" cy="359938"/>
          </a:xfrm>
          <a:prstGeom prst="rect">
            <a:avLst/>
          </a:prstGeom>
        </p:spPr>
        <p:txBody>
          <a:bodyPr vert="horz" lIns="0" tIns="0" rIns="0" bIns="0" rtlCol="0" anchor="t">
            <a:noAutofit/>
          </a:bodyPr>
          <a:lstStyle/>
          <a:p>
            <a:r>
              <a:rPr lang="en-GB" noProof="0" dirty="0"/>
              <a:t>Add title</a:t>
            </a:r>
          </a:p>
        </p:txBody>
      </p:sp>
      <p:sp>
        <p:nvSpPr>
          <p:cNvPr id="4" name="Datumsplatzhalter 3"/>
          <p:cNvSpPr>
            <a:spLocks noGrp="1"/>
          </p:cNvSpPr>
          <p:nvPr>
            <p:ph type="dt" sz="half" idx="2"/>
          </p:nvPr>
        </p:nvSpPr>
        <p:spPr>
          <a:xfrm>
            <a:off x="1163452" y="6381893"/>
            <a:ext cx="1260000" cy="143435"/>
          </a:xfrm>
          <a:prstGeom prst="rect">
            <a:avLst/>
          </a:prstGeom>
        </p:spPr>
        <p:txBody>
          <a:bodyPr vert="horz" lIns="0" tIns="0" rIns="0" bIns="0" rtlCol="0" anchor="t" anchorCtr="0"/>
          <a:lstStyle>
            <a:lvl1pPr algn="l">
              <a:defRPr sz="900">
                <a:solidFill>
                  <a:schemeClr val="tx1"/>
                </a:solidFill>
              </a:defRPr>
            </a:lvl1pPr>
          </a:lstStyle>
          <a:p>
            <a:fld id="{C378682B-A3F0-464B-8306-87021084AD7B}" type="datetime1">
              <a:rPr lang="en-US" noProof="0" smtClean="0"/>
              <a:t>9/3/2026</a:t>
            </a:fld>
            <a:endParaRPr lang="en-GB" noProof="0" dirty="0"/>
          </a:p>
        </p:txBody>
      </p:sp>
      <p:sp>
        <p:nvSpPr>
          <p:cNvPr id="5" name="Fußzeilenplatzhalter 4"/>
          <p:cNvSpPr>
            <a:spLocks noGrp="1"/>
          </p:cNvSpPr>
          <p:nvPr>
            <p:ph type="ftr" sz="quarter" idx="3"/>
          </p:nvPr>
        </p:nvSpPr>
        <p:spPr>
          <a:xfrm>
            <a:off x="2567468" y="6381893"/>
            <a:ext cx="8280000" cy="143435"/>
          </a:xfrm>
          <a:prstGeom prst="rect">
            <a:avLst/>
          </a:prstGeom>
        </p:spPr>
        <p:txBody>
          <a:bodyPr vert="horz" lIns="0" tIns="0" rIns="0" bIns="0" rtlCol="0" anchor="t" anchorCtr="0"/>
          <a:lstStyle>
            <a:lvl1pPr algn="l">
              <a:defRPr sz="900">
                <a:solidFill>
                  <a:schemeClr val="tx1"/>
                </a:solidFill>
              </a:defRPr>
            </a:lvl1pPr>
          </a:lstStyle>
          <a:p>
            <a:r>
              <a:rPr lang="en-US" noProof="0"/>
              <a:t>8D Problem Solving Sheet</a:t>
            </a:r>
            <a:endParaRPr lang="en-GB" noProof="0" dirty="0"/>
          </a:p>
        </p:txBody>
      </p:sp>
      <p:sp>
        <p:nvSpPr>
          <p:cNvPr id="6" name="Foliennummernplatzhalter 5"/>
          <p:cNvSpPr>
            <a:spLocks noGrp="1"/>
          </p:cNvSpPr>
          <p:nvPr>
            <p:ph type="sldNum" sz="quarter" idx="4"/>
          </p:nvPr>
        </p:nvSpPr>
        <p:spPr>
          <a:xfrm>
            <a:off x="551384" y="6357524"/>
            <a:ext cx="432061" cy="144000"/>
          </a:xfrm>
          <a:prstGeom prst="rect">
            <a:avLst/>
          </a:prstGeom>
        </p:spPr>
        <p:txBody>
          <a:bodyPr vert="horz" lIns="0" tIns="0" rIns="0" bIns="0" rtlCol="0" anchor="t" anchorCtr="0"/>
          <a:lstStyle>
            <a:lvl1pPr algn="l">
              <a:defRPr sz="1100">
                <a:solidFill>
                  <a:schemeClr val="tx1"/>
                </a:solidFill>
              </a:defRPr>
            </a:lvl1pPr>
          </a:lstStyle>
          <a:p>
            <a:fld id="{442AD375-037F-43D0-B059-5172DA06796A}" type="slidenum">
              <a:rPr lang="en-GB" smtClean="0"/>
              <a:pPr/>
              <a:t>‹Nr.›</a:t>
            </a:fld>
            <a:endParaRPr lang="en-GB" dirty="0"/>
          </a:p>
        </p:txBody>
      </p:sp>
      <p:pic>
        <p:nvPicPr>
          <p:cNvPr id="11" name="Grafik 10">
            <a:extLst>
              <a:ext uri="{FF2B5EF4-FFF2-40B4-BE49-F238E27FC236}">
                <a16:creationId xmlns:a16="http://schemas.microsoft.com/office/drawing/2014/main" id="{A8D48653-692F-2C50-F305-70EFF738359E}"/>
              </a:ext>
            </a:extLst>
          </p:cNvPr>
          <p:cNvPicPr>
            <a:picLocks noChangeAspect="1"/>
          </p:cNvPicPr>
          <p:nvPr userDrawn="1"/>
        </p:nvPicPr>
        <p:blipFill>
          <a:blip r:embed="rId39"/>
          <a:stretch>
            <a:fillRect/>
          </a:stretch>
        </p:blipFill>
        <p:spPr>
          <a:xfrm>
            <a:off x="11007011" y="6347224"/>
            <a:ext cx="635057" cy="144776"/>
          </a:xfrm>
          <a:prstGeom prst="rect">
            <a:avLst/>
          </a:prstGeom>
        </p:spPr>
      </p:pic>
      <p:sp>
        <p:nvSpPr>
          <p:cNvPr id="7" name="Textplatzhalter 6">
            <a:extLst>
              <a:ext uri="{FF2B5EF4-FFF2-40B4-BE49-F238E27FC236}">
                <a16:creationId xmlns:a16="http://schemas.microsoft.com/office/drawing/2014/main" id="{4A42D32E-938C-AD8F-F0F2-F4FB926557C0}"/>
              </a:ext>
            </a:extLst>
          </p:cNvPr>
          <p:cNvSpPr>
            <a:spLocks noGrp="1"/>
          </p:cNvSpPr>
          <p:nvPr>
            <p:ph type="body" idx="1"/>
          </p:nvPr>
        </p:nvSpPr>
        <p:spPr>
          <a:xfrm>
            <a:off x="550863" y="1773239"/>
            <a:ext cx="11090275" cy="4248150"/>
          </a:xfrm>
          <a:prstGeom prst="rect">
            <a:avLst/>
          </a:prstGeom>
        </p:spPr>
        <p:txBody>
          <a:bodyPr vert="horz" lIns="0" tIns="0" rIns="0" bIns="0" rtlCol="0">
            <a:noAutofit/>
          </a:bodyPr>
          <a:lstStyle/>
          <a:p>
            <a:pPr lvl="0"/>
            <a:r>
              <a:rPr lang="en-GB" noProof="0" dirty="0"/>
              <a:t>Add content</a:t>
            </a:r>
          </a:p>
          <a:p>
            <a:pPr lvl="1"/>
            <a:r>
              <a:rPr lang="de-DE" dirty="0"/>
              <a:t>Level 2</a:t>
            </a:r>
          </a:p>
          <a:p>
            <a:pPr lvl="2"/>
            <a:r>
              <a:rPr lang="de-DE" dirty="0"/>
              <a:t>Level 3</a:t>
            </a:r>
          </a:p>
          <a:p>
            <a:pPr lvl="3"/>
            <a:r>
              <a:rPr lang="de-DE" dirty="0"/>
              <a:t>Level 4</a:t>
            </a:r>
          </a:p>
          <a:p>
            <a:pPr lvl="4"/>
            <a:r>
              <a:rPr lang="de-DE" dirty="0"/>
              <a:t>Level 5</a:t>
            </a:r>
          </a:p>
          <a:p>
            <a:pPr lvl="5"/>
            <a:r>
              <a:rPr lang="de-DE" dirty="0"/>
              <a:t>Level 6</a:t>
            </a:r>
          </a:p>
          <a:p>
            <a:pPr lvl="6"/>
            <a:r>
              <a:rPr lang="de-DE" dirty="0"/>
              <a:t>Level 7</a:t>
            </a:r>
          </a:p>
          <a:p>
            <a:pPr lvl="7"/>
            <a:r>
              <a:rPr lang="de-DE" dirty="0"/>
              <a:t>Level 8</a:t>
            </a:r>
          </a:p>
          <a:p>
            <a:pPr lvl="8"/>
            <a:r>
              <a:rPr lang="de-DE" dirty="0"/>
              <a:t>Level 9</a:t>
            </a:r>
            <a:endParaRPr lang="de-CH" dirty="0"/>
          </a:p>
        </p:txBody>
      </p:sp>
    </p:spTree>
    <p:extLst>
      <p:ext uri="{BB962C8B-B14F-4D97-AF65-F5344CB8AC3E}">
        <p14:creationId xmlns:p14="http://schemas.microsoft.com/office/powerpoint/2010/main" val="18726599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9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98" r:id="rId15"/>
    <p:sldLayoutId id="2147483697"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Lst>
  <p:hf sldNum="0" hdr="0"/>
  <p:txStyles>
    <p:titleStyle>
      <a:lvl1pPr algn="l" defTabSz="914400" rtl="0" eaLnBrk="1" latinLnBrk="0" hangingPunct="1">
        <a:lnSpc>
          <a:spcPct val="90000"/>
        </a:lnSpc>
        <a:spcBef>
          <a:spcPct val="0"/>
        </a:spcBef>
        <a:buNone/>
        <a:defRPr sz="3000" kern="120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600"/>
        </a:spcAft>
        <a:buFont typeface="VAT Whyte" panose="020B0004040202060203" pitchFamily="34" charset="0"/>
        <a:buChar char="•"/>
        <a:defRPr sz="1600" kern="1200">
          <a:solidFill>
            <a:schemeClr val="tx1"/>
          </a:solidFill>
          <a:latin typeface="+mn-lt"/>
          <a:ea typeface="+mn-ea"/>
          <a:cs typeface="+mn-cs"/>
        </a:defRPr>
      </a:lvl1pPr>
      <a:lvl2pPr marL="538163" indent="-268288" algn="l" defTabSz="914400" rtl="0" eaLnBrk="1" latinLnBrk="0" hangingPunct="1">
        <a:lnSpc>
          <a:spcPct val="100000"/>
        </a:lnSpc>
        <a:spcBef>
          <a:spcPts val="0"/>
        </a:spcBef>
        <a:spcAft>
          <a:spcPts val="600"/>
        </a:spcAft>
        <a:buSzPct val="100000"/>
        <a:buFont typeface="Arial" panose="020B0604020202020204" pitchFamily="34" charset="0"/>
        <a:buChar char="○"/>
        <a:defRPr lang="en-GB" sz="1600" kern="1200" noProof="0" dirty="0" smtClean="0">
          <a:solidFill>
            <a:schemeClr val="tx1"/>
          </a:solidFill>
          <a:latin typeface="+mn-lt"/>
          <a:ea typeface="+mn-ea"/>
          <a:cs typeface="+mn-cs"/>
        </a:defRPr>
      </a:lvl2pPr>
      <a:lvl3pPr marL="804863" indent="-268288" algn="l" defTabSz="914400" rtl="0" eaLnBrk="1" latinLnBrk="0" hangingPunct="1">
        <a:lnSpc>
          <a:spcPct val="100000"/>
        </a:lnSpc>
        <a:spcBef>
          <a:spcPts val="0"/>
        </a:spcBef>
        <a:spcAft>
          <a:spcPts val="600"/>
        </a:spcAft>
        <a:buSzPct val="100000"/>
        <a:buFont typeface="Arial" panose="020B0604020202020204" pitchFamily="34" charset="0"/>
        <a:buChar char="○"/>
        <a:defRPr sz="1600" kern="1200">
          <a:solidFill>
            <a:schemeClr val="tx1"/>
          </a:solidFill>
          <a:latin typeface="+mn-lt"/>
          <a:ea typeface="+mn-ea"/>
          <a:cs typeface="+mn-cs"/>
        </a:defRPr>
      </a:lvl3pPr>
      <a:lvl4pPr marL="1076325" indent="-268288" algn="l" defTabSz="914400" rtl="0" eaLnBrk="1" latinLnBrk="0" hangingPunct="1">
        <a:lnSpc>
          <a:spcPct val="100000"/>
        </a:lnSpc>
        <a:spcBef>
          <a:spcPts val="0"/>
        </a:spcBef>
        <a:spcAft>
          <a:spcPts val="600"/>
        </a:spcAft>
        <a:buSzPct val="100000"/>
        <a:buFont typeface="Arial" panose="020B0604020202020204" pitchFamily="34" charset="0"/>
        <a:buChar char="○"/>
        <a:defRPr sz="1600" kern="1200">
          <a:solidFill>
            <a:schemeClr val="tx1"/>
          </a:solidFill>
          <a:latin typeface="+mn-lt"/>
          <a:ea typeface="+mn-ea"/>
          <a:cs typeface="+mn-cs"/>
        </a:defRPr>
      </a:lvl4pPr>
      <a:lvl5pPr marL="1343025" indent="-268288"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1525588" indent="-2571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1792288" indent="-268288"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2063750" indent="-268288"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2330450" indent="-268288"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pos="7333" userDrawn="1">
          <p15:clr>
            <a:srgbClr val="F26B43"/>
          </p15:clr>
        </p15:guide>
        <p15:guide id="3" orient="horz" pos="3793" userDrawn="1">
          <p15:clr>
            <a:srgbClr val="F26B43"/>
          </p15:clr>
        </p15:guide>
        <p15:guide id="5" orient="horz" pos="1117" userDrawn="1">
          <p15:clr>
            <a:srgbClr val="F26B43"/>
          </p15:clr>
        </p15:guide>
        <p15:guide id="6" orient="horz" pos="3838" userDrawn="1">
          <p15:clr>
            <a:srgbClr val="A4A3A4"/>
          </p15:clr>
        </p15:guide>
        <p15:guide id="7" orient="horz" pos="3929" userDrawn="1">
          <p15:clr>
            <a:srgbClr val="A4A3A4"/>
          </p15:clr>
        </p15:guide>
        <p15:guide id="8" orient="horz" pos="4088"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99437-F5BC-E502-706B-D42D85DEEFAF}"/>
              </a:ext>
            </a:extLst>
          </p:cNvPr>
          <p:cNvSpPr>
            <a:spLocks noGrp="1"/>
          </p:cNvSpPr>
          <p:nvPr>
            <p:ph type="ctrTitle"/>
          </p:nvPr>
        </p:nvSpPr>
        <p:spPr/>
        <p:txBody>
          <a:bodyPr/>
          <a:lstStyle/>
          <a:p>
            <a:r>
              <a:rPr lang="de-CH" dirty="0"/>
              <a:t>8D Problem </a:t>
            </a:r>
            <a:r>
              <a:rPr lang="de-CH" dirty="0" err="1"/>
              <a:t>Solving</a:t>
            </a:r>
            <a:r>
              <a:rPr lang="de-CH" dirty="0"/>
              <a:t> Sheet</a:t>
            </a:r>
            <a:br>
              <a:rPr lang="de-CH" dirty="0"/>
            </a:br>
            <a:r>
              <a:rPr lang="de-CH" sz="2400" dirty="0"/>
              <a:t>NC# Part </a:t>
            </a:r>
            <a:r>
              <a:rPr lang="de-CH" sz="2400" dirty="0" err="1"/>
              <a:t>Number</a:t>
            </a:r>
            <a:r>
              <a:rPr lang="de-CH" sz="2400" dirty="0"/>
              <a:t>#</a:t>
            </a:r>
            <a:br>
              <a:rPr lang="de-CH" sz="2400" dirty="0"/>
            </a:br>
            <a:r>
              <a:rPr lang="de-CH" sz="2400" dirty="0" err="1"/>
              <a:t>Simplified</a:t>
            </a:r>
            <a:r>
              <a:rPr lang="de-CH" sz="2400" dirty="0"/>
              <a:t> Problem Description</a:t>
            </a:r>
            <a:br>
              <a:rPr lang="en-US" sz="2400" dirty="0"/>
            </a:br>
            <a:endParaRPr lang="en-US" noProof="0" dirty="0"/>
          </a:p>
        </p:txBody>
      </p:sp>
      <p:sp>
        <p:nvSpPr>
          <p:cNvPr id="3" name="Subtitle 2">
            <a:extLst>
              <a:ext uri="{FF2B5EF4-FFF2-40B4-BE49-F238E27FC236}">
                <a16:creationId xmlns:a16="http://schemas.microsoft.com/office/drawing/2014/main" id="{A973A2FC-AE80-D321-890B-F8510C5B5421}"/>
              </a:ext>
            </a:extLst>
          </p:cNvPr>
          <p:cNvSpPr>
            <a:spLocks noGrp="1"/>
          </p:cNvSpPr>
          <p:nvPr>
            <p:ph type="subTitle" idx="1"/>
          </p:nvPr>
        </p:nvSpPr>
        <p:spPr/>
        <p:txBody>
          <a:bodyPr/>
          <a:lstStyle/>
          <a:p>
            <a:r>
              <a:rPr lang="en-US" noProof="0" dirty="0"/>
              <a:t>Supplier Name</a:t>
            </a:r>
          </a:p>
        </p:txBody>
      </p:sp>
      <p:sp>
        <p:nvSpPr>
          <p:cNvPr id="4" name="Text Placeholder 3">
            <a:extLst>
              <a:ext uri="{FF2B5EF4-FFF2-40B4-BE49-F238E27FC236}">
                <a16:creationId xmlns:a16="http://schemas.microsoft.com/office/drawing/2014/main" id="{63A1361B-B81D-A3A2-8505-6ECA6580EB12}"/>
              </a:ext>
            </a:extLst>
          </p:cNvPr>
          <p:cNvSpPr>
            <a:spLocks noGrp="1"/>
          </p:cNvSpPr>
          <p:nvPr>
            <p:ph type="body" sz="quarter" idx="13"/>
          </p:nvPr>
        </p:nvSpPr>
        <p:spPr/>
        <p:txBody>
          <a:bodyPr/>
          <a:lstStyle/>
          <a:p>
            <a:endParaRPr lang="en-US" noProof="0" dirty="0"/>
          </a:p>
        </p:txBody>
      </p:sp>
      <p:sp>
        <p:nvSpPr>
          <p:cNvPr id="5" name="Text Placeholder 4">
            <a:extLst>
              <a:ext uri="{FF2B5EF4-FFF2-40B4-BE49-F238E27FC236}">
                <a16:creationId xmlns:a16="http://schemas.microsoft.com/office/drawing/2014/main" id="{238C8376-4579-E9B1-FCAF-DA320C274D5C}"/>
              </a:ext>
            </a:extLst>
          </p:cNvPr>
          <p:cNvSpPr>
            <a:spLocks noGrp="1"/>
          </p:cNvSpPr>
          <p:nvPr>
            <p:ph type="body" sz="quarter" idx="16"/>
          </p:nvPr>
        </p:nvSpPr>
        <p:spPr/>
        <p:txBody>
          <a:bodyPr/>
          <a:lstStyle/>
          <a:p>
            <a:endParaRPr lang="en-US" noProof="0" dirty="0"/>
          </a:p>
        </p:txBody>
      </p:sp>
      <p:sp>
        <p:nvSpPr>
          <p:cNvPr id="6" name="Text Placeholder 5">
            <a:extLst>
              <a:ext uri="{FF2B5EF4-FFF2-40B4-BE49-F238E27FC236}">
                <a16:creationId xmlns:a16="http://schemas.microsoft.com/office/drawing/2014/main" id="{F9F2DF74-4E36-8312-537D-878F4DAAD9BC}"/>
              </a:ext>
            </a:extLst>
          </p:cNvPr>
          <p:cNvSpPr>
            <a:spLocks noGrp="1"/>
          </p:cNvSpPr>
          <p:nvPr>
            <p:ph type="body" sz="quarter" idx="17"/>
          </p:nvPr>
        </p:nvSpPr>
        <p:spPr/>
        <p:txBody>
          <a:bodyPr/>
          <a:lstStyle/>
          <a:p>
            <a:endParaRPr lang="en-US" noProof="0" dirty="0"/>
          </a:p>
        </p:txBody>
      </p:sp>
      <p:sp>
        <p:nvSpPr>
          <p:cNvPr id="7" name="Sprechblase: rechteckig 10">
            <a:extLst>
              <a:ext uri="{FF2B5EF4-FFF2-40B4-BE49-F238E27FC236}">
                <a16:creationId xmlns:a16="http://schemas.microsoft.com/office/drawing/2014/main" id="{A37C46DE-8913-7849-CCF9-7EE422C0127F}"/>
              </a:ext>
            </a:extLst>
          </p:cNvPr>
          <p:cNvSpPr/>
          <p:nvPr/>
        </p:nvSpPr>
        <p:spPr>
          <a:xfrm>
            <a:off x="12360696" y="1331203"/>
            <a:ext cx="1656000" cy="442035"/>
          </a:xfrm>
          <a:prstGeom prst="wedgeRectCallout">
            <a:avLst>
              <a:gd name="adj1" fmla="val -55072"/>
              <a:gd name="adj2" fmla="val -33411"/>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000" tIns="36000" rIns="54000" bIns="36000" rtlCol="0" anchor="t" anchorCtr="0">
            <a:spAutoFit/>
          </a:bodyPr>
          <a:lstStyle/>
          <a:p>
            <a:r>
              <a:rPr lang="en-US" sz="1200" noProof="0" dirty="0">
                <a:solidFill>
                  <a:schemeClr val="tx1"/>
                </a:solidFill>
              </a:rPr>
              <a:t>Animation viewable in presentation mode</a:t>
            </a:r>
          </a:p>
        </p:txBody>
      </p:sp>
    </p:spTree>
    <p:extLst>
      <p:ext uri="{BB962C8B-B14F-4D97-AF65-F5344CB8AC3E}">
        <p14:creationId xmlns:p14="http://schemas.microsoft.com/office/powerpoint/2010/main" val="311904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AB9F-23C6-2876-CEEC-9E132F594893}"/>
              </a:ext>
            </a:extLst>
          </p:cNvPr>
          <p:cNvSpPr>
            <a:spLocks noGrp="1"/>
          </p:cNvSpPr>
          <p:nvPr>
            <p:ph type="title"/>
          </p:nvPr>
        </p:nvSpPr>
        <p:spPr>
          <a:xfrm>
            <a:off x="550863" y="476673"/>
            <a:ext cx="11090274" cy="359938"/>
          </a:xfrm>
        </p:spPr>
        <p:txBody>
          <a:bodyPr/>
          <a:lstStyle/>
          <a:p>
            <a:r>
              <a:rPr lang="en-US" noProof="0"/>
              <a:t>D1 : Introduction and Team Definition</a:t>
            </a:r>
          </a:p>
        </p:txBody>
      </p:sp>
      <p:sp>
        <p:nvSpPr>
          <p:cNvPr id="8" name="Date Placeholder 7">
            <a:extLst>
              <a:ext uri="{FF2B5EF4-FFF2-40B4-BE49-F238E27FC236}">
                <a16:creationId xmlns:a16="http://schemas.microsoft.com/office/drawing/2014/main" id="{E101F24F-2050-75F6-F151-4E72946B54E1}"/>
              </a:ext>
            </a:extLst>
          </p:cNvPr>
          <p:cNvSpPr>
            <a:spLocks noGrp="1"/>
          </p:cNvSpPr>
          <p:nvPr>
            <p:ph type="dt" sz="half" idx="14"/>
          </p:nvPr>
        </p:nvSpPr>
        <p:spPr/>
        <p:txBody>
          <a:bodyPr/>
          <a:lstStyle/>
          <a:p>
            <a:fld id="{79843997-DA5D-40A3-A611-ABF70BBA2A60}" type="datetime1">
              <a:rPr lang="en-US" noProof="0" smtClean="0"/>
              <a:t>9/3/2026</a:t>
            </a:fld>
            <a:endParaRPr lang="en-US" noProof="0" dirty="0"/>
          </a:p>
        </p:txBody>
      </p:sp>
      <p:sp>
        <p:nvSpPr>
          <p:cNvPr id="9" name="Footer Placeholder 8">
            <a:extLst>
              <a:ext uri="{FF2B5EF4-FFF2-40B4-BE49-F238E27FC236}">
                <a16:creationId xmlns:a16="http://schemas.microsoft.com/office/drawing/2014/main" id="{1BBDB709-019E-29D3-4157-C66498F84B02}"/>
              </a:ext>
            </a:extLst>
          </p:cNvPr>
          <p:cNvSpPr>
            <a:spLocks noGrp="1"/>
          </p:cNvSpPr>
          <p:nvPr>
            <p:ph type="ftr" sz="quarter" idx="15"/>
          </p:nvPr>
        </p:nvSpPr>
        <p:spPr/>
        <p:txBody>
          <a:bodyPr/>
          <a:lstStyle/>
          <a:p>
            <a:r>
              <a:rPr lang="en-US" noProof="0"/>
              <a:t>8D Problem Solving Sheet</a:t>
            </a:r>
            <a:endParaRPr lang="en-US" noProof="0" dirty="0"/>
          </a:p>
        </p:txBody>
      </p:sp>
      <p:graphicFrame>
        <p:nvGraphicFramePr>
          <p:cNvPr id="4" name="Table Placeholder 3">
            <a:extLst>
              <a:ext uri="{FF2B5EF4-FFF2-40B4-BE49-F238E27FC236}">
                <a16:creationId xmlns:a16="http://schemas.microsoft.com/office/drawing/2014/main" id="{A7CE2A8E-6D88-E047-76F2-C011FECBBE9D}"/>
              </a:ext>
            </a:extLst>
          </p:cNvPr>
          <p:cNvGraphicFramePr>
            <a:graphicFrameLocks noGrp="1"/>
          </p:cNvGraphicFramePr>
          <p:nvPr>
            <p:ph type="tbl" sz="quarter" idx="17"/>
            <p:extLst>
              <p:ext uri="{D42A27DB-BD31-4B8C-83A1-F6EECF244321}">
                <p14:modId xmlns:p14="http://schemas.microsoft.com/office/powerpoint/2010/main" val="1213318180"/>
              </p:ext>
            </p:extLst>
          </p:nvPr>
        </p:nvGraphicFramePr>
        <p:xfrm>
          <a:off x="550863" y="980728"/>
          <a:ext cx="11157745" cy="5266664"/>
        </p:xfrm>
        <a:graphic>
          <a:graphicData uri="http://schemas.openxmlformats.org/drawingml/2006/table">
            <a:tbl>
              <a:tblPr firstRow="1" bandRow="1">
                <a:tableStyleId>{5C22544A-7EE6-4342-B048-85BDC9FD1C3A}</a:tableStyleId>
              </a:tblPr>
              <a:tblGrid>
                <a:gridCol w="1400715">
                  <a:extLst>
                    <a:ext uri="{9D8B030D-6E8A-4147-A177-3AD203B41FA5}">
                      <a16:colId xmlns:a16="http://schemas.microsoft.com/office/drawing/2014/main" val="3257119307"/>
                    </a:ext>
                  </a:extLst>
                </a:gridCol>
                <a:gridCol w="1388722">
                  <a:extLst>
                    <a:ext uri="{9D8B030D-6E8A-4147-A177-3AD203B41FA5}">
                      <a16:colId xmlns:a16="http://schemas.microsoft.com/office/drawing/2014/main" val="2469394216"/>
                    </a:ext>
                  </a:extLst>
                </a:gridCol>
                <a:gridCol w="1394718">
                  <a:extLst>
                    <a:ext uri="{9D8B030D-6E8A-4147-A177-3AD203B41FA5}">
                      <a16:colId xmlns:a16="http://schemas.microsoft.com/office/drawing/2014/main" val="4287543522"/>
                    </a:ext>
                  </a:extLst>
                </a:gridCol>
                <a:gridCol w="1394718">
                  <a:extLst>
                    <a:ext uri="{9D8B030D-6E8A-4147-A177-3AD203B41FA5}">
                      <a16:colId xmlns:a16="http://schemas.microsoft.com/office/drawing/2014/main" val="3932545065"/>
                    </a:ext>
                  </a:extLst>
                </a:gridCol>
                <a:gridCol w="1394718">
                  <a:extLst>
                    <a:ext uri="{9D8B030D-6E8A-4147-A177-3AD203B41FA5}">
                      <a16:colId xmlns:a16="http://schemas.microsoft.com/office/drawing/2014/main" val="1089277267"/>
                    </a:ext>
                  </a:extLst>
                </a:gridCol>
                <a:gridCol w="1394718">
                  <a:extLst>
                    <a:ext uri="{9D8B030D-6E8A-4147-A177-3AD203B41FA5}">
                      <a16:colId xmlns:a16="http://schemas.microsoft.com/office/drawing/2014/main" val="1241293435"/>
                    </a:ext>
                  </a:extLst>
                </a:gridCol>
                <a:gridCol w="1509349">
                  <a:extLst>
                    <a:ext uri="{9D8B030D-6E8A-4147-A177-3AD203B41FA5}">
                      <a16:colId xmlns:a16="http://schemas.microsoft.com/office/drawing/2014/main" val="1729060458"/>
                    </a:ext>
                  </a:extLst>
                </a:gridCol>
                <a:gridCol w="1280087">
                  <a:extLst>
                    <a:ext uri="{9D8B030D-6E8A-4147-A177-3AD203B41FA5}">
                      <a16:colId xmlns:a16="http://schemas.microsoft.com/office/drawing/2014/main" val="3172278641"/>
                    </a:ext>
                  </a:extLst>
                </a:gridCol>
              </a:tblGrid>
              <a:tr h="578945">
                <a:tc>
                  <a:txBody>
                    <a:bodyPr/>
                    <a:lstStyle/>
                    <a:p>
                      <a:pPr algn="r"/>
                      <a:r>
                        <a:rPr lang="en-US" sz="1050" b="0" dirty="0">
                          <a:solidFill>
                            <a:schemeClr val="tx1">
                              <a:lumMod val="50000"/>
                            </a:schemeClr>
                          </a:solidFill>
                        </a:rPr>
                        <a:t>Supplier Name:</a:t>
                      </a:r>
                    </a:p>
                  </a:txBody>
                  <a:tcPr anchor="ctr">
                    <a:noFill/>
                  </a:tcPr>
                </a:tc>
                <a:tc gridSpan="3">
                  <a:txBody>
                    <a:bodyPr/>
                    <a:lstStyle/>
                    <a:p>
                      <a:endParaRPr lang="en-US" sz="900" b="0" dirty="0">
                        <a:solidFill>
                          <a:schemeClr val="tx1">
                            <a:lumMod val="50000"/>
                          </a:schemeClr>
                        </a:solidFill>
                      </a:endParaRPr>
                    </a:p>
                  </a:txBody>
                  <a:tcPr anchor="ctr">
                    <a:solidFill>
                      <a:srgbClr val="CCCCCC"/>
                    </a:solidFill>
                  </a:tcPr>
                </a:tc>
                <a:tc hMerge="1">
                  <a:txBody>
                    <a:bodyPr/>
                    <a:lstStyle/>
                    <a:p>
                      <a:endParaRPr lang="en-US" sz="1000" dirty="0">
                        <a:solidFill>
                          <a:schemeClr val="tx1">
                            <a:lumMod val="50000"/>
                          </a:schemeClr>
                        </a:solidFill>
                      </a:endParaRPr>
                    </a:p>
                  </a:txBody>
                  <a:tcPr>
                    <a:solidFill>
                      <a:schemeClr val="bg2"/>
                    </a:solidFill>
                  </a:tcPr>
                </a:tc>
                <a:tc hMerge="1">
                  <a:txBody>
                    <a:bodyPr/>
                    <a:lstStyle/>
                    <a:p>
                      <a:endParaRPr lang="en-US" sz="1000" dirty="0">
                        <a:solidFill>
                          <a:schemeClr val="tx1">
                            <a:lumMod val="50000"/>
                          </a:schemeClr>
                        </a:solidFill>
                      </a:endParaRPr>
                    </a:p>
                  </a:txBody>
                  <a:tcPr anchor="ctr">
                    <a:solidFill>
                      <a:schemeClr val="bg2"/>
                    </a:solidFill>
                  </a:tcPr>
                </a:tc>
                <a:tc>
                  <a:txBody>
                    <a:bodyPr/>
                    <a:lstStyle/>
                    <a:p>
                      <a:pPr algn="r"/>
                      <a:r>
                        <a:rPr lang="en-US" sz="1050" b="0" kern="1200" dirty="0">
                          <a:solidFill>
                            <a:schemeClr val="tx1">
                              <a:lumMod val="50000"/>
                            </a:schemeClr>
                          </a:solidFill>
                          <a:latin typeface="+mn-lt"/>
                          <a:ea typeface="+mn-ea"/>
                          <a:cs typeface="+mn-cs"/>
                        </a:rPr>
                        <a:t>VAT NC Number:</a:t>
                      </a:r>
                    </a:p>
                  </a:txBody>
                  <a:tcPr anchor="ctr">
                    <a:noFill/>
                  </a:tcPr>
                </a:tc>
                <a:tc>
                  <a:txBody>
                    <a:bodyPr/>
                    <a:lstStyle/>
                    <a:p>
                      <a:endParaRPr lang="en-US" sz="900" b="0" dirty="0">
                        <a:solidFill>
                          <a:schemeClr val="tx1">
                            <a:lumMod val="50000"/>
                          </a:schemeClr>
                        </a:solidFill>
                      </a:endParaRPr>
                    </a:p>
                  </a:txBody>
                  <a:tcPr anchor="ctr">
                    <a:solidFill>
                      <a:srgbClr val="CCCCCC"/>
                    </a:solidFill>
                  </a:tcPr>
                </a:tc>
                <a:tc>
                  <a:txBody>
                    <a:bodyPr/>
                    <a:lstStyle/>
                    <a:p>
                      <a:pPr algn="r"/>
                      <a:r>
                        <a:rPr lang="en-US" sz="1050" b="0" dirty="0">
                          <a:solidFill>
                            <a:schemeClr val="tx1">
                              <a:lumMod val="50000"/>
                            </a:schemeClr>
                          </a:solidFill>
                        </a:rPr>
                        <a:t>Supplier Internal QN Number:</a:t>
                      </a:r>
                    </a:p>
                  </a:txBody>
                  <a:tcPr anchor="ctr">
                    <a:noFill/>
                  </a:tcPr>
                </a:tc>
                <a:tc>
                  <a:txBody>
                    <a:bodyPr/>
                    <a:lstStyle/>
                    <a:p>
                      <a:endParaRPr lang="en-US" sz="900" b="0" dirty="0">
                        <a:solidFill>
                          <a:schemeClr val="tx1">
                            <a:lumMod val="50000"/>
                          </a:schemeClr>
                        </a:solidFill>
                      </a:endParaRPr>
                    </a:p>
                  </a:txBody>
                  <a:tcPr anchor="ctr">
                    <a:solidFill>
                      <a:srgbClr val="CCCCCC"/>
                    </a:solidFill>
                  </a:tcPr>
                </a:tc>
                <a:extLst>
                  <a:ext uri="{0D108BD9-81ED-4DB2-BD59-A6C34878D82A}">
                    <a16:rowId xmlns:a16="http://schemas.microsoft.com/office/drawing/2014/main" val="1477701818"/>
                  </a:ext>
                </a:extLst>
              </a:tr>
              <a:tr h="241227">
                <a:tc rowSpan="3">
                  <a:txBody>
                    <a:bodyPr/>
                    <a:lstStyle/>
                    <a:p>
                      <a:pPr algn="r"/>
                      <a:r>
                        <a:rPr lang="en-US" sz="1050" b="0" dirty="0">
                          <a:solidFill>
                            <a:schemeClr val="tx1">
                              <a:lumMod val="50000"/>
                            </a:schemeClr>
                          </a:solidFill>
                        </a:rPr>
                        <a:t>Problem Title: </a:t>
                      </a:r>
                    </a:p>
                  </a:txBody>
                  <a:tcPr anchor="ctr">
                    <a:noFill/>
                  </a:tcPr>
                </a:tc>
                <a:tc rowSpan="4" gridSpan="5">
                  <a:txBody>
                    <a:bodyPr/>
                    <a:lstStyle/>
                    <a:p>
                      <a:r>
                        <a:rPr lang="en-US" sz="900" b="0" dirty="0">
                          <a:solidFill>
                            <a:schemeClr val="tx1">
                              <a:lumMod val="50000"/>
                              <a:lumOff val="50000"/>
                            </a:schemeClr>
                          </a:solidFill>
                        </a:rPr>
                        <a:t>What defect : </a:t>
                      </a:r>
                    </a:p>
                    <a:p>
                      <a:r>
                        <a:rPr lang="en-US" sz="900" b="0" dirty="0">
                          <a:solidFill>
                            <a:schemeClr val="tx1">
                              <a:lumMod val="50000"/>
                              <a:lumOff val="50000"/>
                            </a:schemeClr>
                          </a:solidFill>
                        </a:rPr>
                        <a:t>When found :</a:t>
                      </a:r>
                    </a:p>
                    <a:p>
                      <a:r>
                        <a:rPr lang="en-US" sz="900" b="0" dirty="0">
                          <a:solidFill>
                            <a:schemeClr val="tx1">
                              <a:lumMod val="50000"/>
                              <a:lumOff val="50000"/>
                            </a:schemeClr>
                          </a:solidFill>
                        </a:rPr>
                        <a:t>Who found :</a:t>
                      </a:r>
                    </a:p>
                    <a:p>
                      <a:r>
                        <a:rPr lang="en-US" sz="900" b="0" dirty="0">
                          <a:solidFill>
                            <a:schemeClr val="tx1">
                              <a:lumMod val="50000"/>
                              <a:lumOff val="50000"/>
                            </a:schemeClr>
                          </a:solidFill>
                        </a:rPr>
                        <a:t>Where detected :</a:t>
                      </a:r>
                    </a:p>
                    <a:p>
                      <a:r>
                        <a:rPr lang="en-US" sz="900" b="0" dirty="0">
                          <a:solidFill>
                            <a:schemeClr val="tx1">
                              <a:lumMod val="50000"/>
                              <a:lumOff val="50000"/>
                            </a:schemeClr>
                          </a:solidFill>
                        </a:rPr>
                        <a:t>How parts affected VAT/customer : </a:t>
                      </a:r>
                    </a:p>
                  </a:txBody>
                  <a:tcPr anchor="ctr">
                    <a:solidFill>
                      <a:srgbClr val="CCCCCC"/>
                    </a:solidFill>
                  </a:tcPr>
                </a:tc>
                <a:tc rowSpan="4" hMerge="1">
                  <a:txBody>
                    <a:bodyPr/>
                    <a:lstStyle/>
                    <a:p>
                      <a:endParaRPr lang="en-US" sz="1000">
                        <a:solidFill>
                          <a:schemeClr val="tx1">
                            <a:lumMod val="50000"/>
                          </a:schemeClr>
                        </a:solidFill>
                      </a:endParaRPr>
                    </a:p>
                  </a:txBody>
                  <a:tcPr>
                    <a:solidFill>
                      <a:schemeClr val="bg2"/>
                    </a:solidFill>
                  </a:tcPr>
                </a:tc>
                <a:tc rowSpan="4" hMerge="1">
                  <a:txBody>
                    <a:bodyPr/>
                    <a:lstStyle/>
                    <a:p>
                      <a:endParaRPr lang="en-US" sz="1000">
                        <a:solidFill>
                          <a:schemeClr val="tx1">
                            <a:lumMod val="50000"/>
                          </a:schemeClr>
                        </a:solidFill>
                      </a:endParaRPr>
                    </a:p>
                  </a:txBody>
                  <a:tcPr>
                    <a:solidFill>
                      <a:schemeClr val="bg2"/>
                    </a:solidFill>
                  </a:tcPr>
                </a:tc>
                <a:tc rowSpan="4" hMerge="1">
                  <a:txBody>
                    <a:bodyPr/>
                    <a:lstStyle/>
                    <a:p>
                      <a:endParaRPr lang="en-US" sz="1000" dirty="0">
                        <a:solidFill>
                          <a:schemeClr val="tx1">
                            <a:lumMod val="50000"/>
                          </a:schemeClr>
                        </a:solidFill>
                      </a:endParaRPr>
                    </a:p>
                  </a:txBody>
                  <a:tcPr>
                    <a:solidFill>
                      <a:schemeClr val="bg2"/>
                    </a:solidFill>
                  </a:tcPr>
                </a:tc>
                <a:tc rowSpan="4" hMerge="1">
                  <a:txBody>
                    <a:bodyPr/>
                    <a:lstStyle/>
                    <a:p>
                      <a:endParaRPr lang="en-US" sz="1000" dirty="0">
                        <a:solidFill>
                          <a:schemeClr val="tx1">
                            <a:lumMod val="50000"/>
                          </a:schemeClr>
                        </a:solidFill>
                      </a:endParaRPr>
                    </a:p>
                  </a:txBody>
                  <a:tcPr anchor="ctr">
                    <a:solidFill>
                      <a:schemeClr val="bg2"/>
                    </a:solidFill>
                  </a:tcPr>
                </a:tc>
                <a:tc>
                  <a:txBody>
                    <a:bodyPr/>
                    <a:lstStyle/>
                    <a:p>
                      <a:pPr algn="r"/>
                      <a:r>
                        <a:rPr lang="en-US" sz="1050" b="0" dirty="0">
                          <a:solidFill>
                            <a:schemeClr val="tx1">
                              <a:lumMod val="50000"/>
                            </a:schemeClr>
                          </a:solidFill>
                        </a:rPr>
                        <a:t>Initial Date:</a:t>
                      </a:r>
                    </a:p>
                  </a:txBody>
                  <a:tcPr anchor="ctr">
                    <a:noFill/>
                  </a:tcPr>
                </a:tc>
                <a:tc>
                  <a:txBody>
                    <a:bodyPr/>
                    <a:lstStyle/>
                    <a:p>
                      <a:endParaRPr lang="en-US" sz="900" b="0" dirty="0">
                        <a:solidFill>
                          <a:schemeClr val="tx1">
                            <a:lumMod val="50000"/>
                          </a:schemeClr>
                        </a:solidFill>
                      </a:endParaRPr>
                    </a:p>
                  </a:txBody>
                  <a:tcPr anchor="ctr">
                    <a:solidFill>
                      <a:srgbClr val="CCCCCC"/>
                    </a:solidFill>
                  </a:tcPr>
                </a:tc>
                <a:extLst>
                  <a:ext uri="{0D108BD9-81ED-4DB2-BD59-A6C34878D82A}">
                    <a16:rowId xmlns:a16="http://schemas.microsoft.com/office/drawing/2014/main" val="1632322083"/>
                  </a:ext>
                </a:extLst>
              </a:tr>
              <a:tr h="241227">
                <a:tc vMerge="1">
                  <a:txBody>
                    <a:bodyPr/>
                    <a:lstStyle/>
                    <a:p>
                      <a:endParaRPr lang="en-US" sz="1000" dirty="0">
                        <a:solidFill>
                          <a:schemeClr val="tx1">
                            <a:lumMod val="50000"/>
                          </a:schemeClr>
                        </a:solidFill>
                      </a:endParaRPr>
                    </a:p>
                  </a:txBody>
                  <a:tcPr>
                    <a:solidFill>
                      <a:schemeClr val="bg2"/>
                    </a:solidFill>
                  </a:tcPr>
                </a:tc>
                <a:tc gridSpan="5"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a:solidFill>
                          <a:schemeClr val="tx1">
                            <a:lumMod val="50000"/>
                          </a:schemeClr>
                        </a:solidFill>
                      </a:endParaRPr>
                    </a:p>
                  </a:txBody>
                  <a:tcPr>
                    <a:solidFill>
                      <a:schemeClr val="bg2"/>
                    </a:solidFill>
                  </a:tcPr>
                </a:tc>
                <a:tc hMerge="1" vMerge="1">
                  <a:txBody>
                    <a:bodyPr/>
                    <a:lstStyle/>
                    <a:p>
                      <a:endParaRPr lang="en-US" sz="100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nchor="ctr">
                    <a:solidFill>
                      <a:schemeClr val="bg2"/>
                    </a:solidFill>
                  </a:tcPr>
                </a:tc>
                <a:tc>
                  <a:txBody>
                    <a:bodyPr/>
                    <a:lstStyle/>
                    <a:p>
                      <a:pPr algn="r"/>
                      <a:r>
                        <a:rPr lang="en-US" sz="1050" b="0" dirty="0">
                          <a:solidFill>
                            <a:schemeClr val="tx1">
                              <a:lumMod val="50000"/>
                            </a:schemeClr>
                          </a:solidFill>
                        </a:rPr>
                        <a:t>Revision Date:</a:t>
                      </a:r>
                    </a:p>
                  </a:txBody>
                  <a:tcPr anchor="ctr">
                    <a:noFill/>
                  </a:tcPr>
                </a:tc>
                <a:tc>
                  <a:txBody>
                    <a:bodyPr/>
                    <a:lstStyle/>
                    <a:p>
                      <a:endParaRPr lang="en-US" sz="900" b="0" dirty="0">
                        <a:solidFill>
                          <a:schemeClr val="tx1">
                            <a:lumMod val="50000"/>
                          </a:schemeClr>
                        </a:solidFill>
                      </a:endParaRPr>
                    </a:p>
                  </a:txBody>
                  <a:tcPr anchor="ctr">
                    <a:solidFill>
                      <a:srgbClr val="CCCCCC"/>
                    </a:solidFill>
                  </a:tcPr>
                </a:tc>
                <a:extLst>
                  <a:ext uri="{0D108BD9-81ED-4DB2-BD59-A6C34878D82A}">
                    <a16:rowId xmlns:a16="http://schemas.microsoft.com/office/drawing/2014/main" val="827828709"/>
                  </a:ext>
                </a:extLst>
              </a:tr>
              <a:tr h="1035695">
                <a:tc vMerge="1">
                  <a:txBody>
                    <a:bodyPr/>
                    <a:lstStyle/>
                    <a:p>
                      <a:endParaRPr lang="en-US" sz="1000" dirty="0">
                        <a:solidFill>
                          <a:schemeClr val="tx1">
                            <a:lumMod val="50000"/>
                          </a:schemeClr>
                        </a:solidFill>
                      </a:endParaRPr>
                    </a:p>
                  </a:txBody>
                  <a:tcPr>
                    <a:solidFill>
                      <a:schemeClr val="bg2"/>
                    </a:solidFill>
                  </a:tcPr>
                </a:tc>
                <a:tc gridSpan="5"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solidFill>
                      <a:schemeClr val="bg2"/>
                    </a:solidFill>
                  </a:tcPr>
                </a:tc>
                <a:tc hMerge="1" vMerge="1">
                  <a:txBody>
                    <a:bodyPr/>
                    <a:lstStyle/>
                    <a:p>
                      <a:endParaRPr lang="en-US" sz="1000" dirty="0">
                        <a:solidFill>
                          <a:schemeClr val="tx1">
                            <a:lumMod val="50000"/>
                          </a:schemeClr>
                        </a:solidFill>
                      </a:endParaRPr>
                    </a:p>
                  </a:txBody>
                  <a:tcPr anchor="ctr">
                    <a:solidFill>
                      <a:schemeClr val="bg2"/>
                    </a:solidFill>
                  </a:tcPr>
                </a:tc>
                <a:tc>
                  <a:txBody>
                    <a:bodyPr/>
                    <a:lstStyle/>
                    <a:p>
                      <a:pPr algn="r"/>
                      <a:r>
                        <a:rPr lang="en-US" sz="1050" b="0" dirty="0">
                          <a:solidFill>
                            <a:schemeClr val="tx1">
                              <a:lumMod val="50000"/>
                            </a:schemeClr>
                          </a:solidFill>
                        </a:rPr>
                        <a:t>8D Status (open / Close):</a:t>
                      </a:r>
                    </a:p>
                  </a:txBody>
                  <a:tcPr anchor="ctr">
                    <a:noFill/>
                  </a:tcPr>
                </a:tc>
                <a:tc>
                  <a:txBody>
                    <a:bodyPr/>
                    <a:lstStyle/>
                    <a:p>
                      <a:endParaRPr lang="en-US" sz="900" b="0" dirty="0">
                        <a:solidFill>
                          <a:schemeClr val="tx1">
                            <a:lumMod val="50000"/>
                          </a:schemeClr>
                        </a:solidFill>
                      </a:endParaRPr>
                    </a:p>
                  </a:txBody>
                  <a:tcPr anchor="ctr">
                    <a:solidFill>
                      <a:srgbClr val="CCCCCC"/>
                    </a:solidFill>
                  </a:tcPr>
                </a:tc>
                <a:extLst>
                  <a:ext uri="{0D108BD9-81ED-4DB2-BD59-A6C34878D82A}">
                    <a16:rowId xmlns:a16="http://schemas.microsoft.com/office/drawing/2014/main" val="514746181"/>
                  </a:ext>
                </a:extLst>
              </a:tr>
              <a:tr h="241227">
                <a:tc>
                  <a:txBody>
                    <a:bodyPr/>
                    <a:lstStyle/>
                    <a:p>
                      <a:pPr algn="r"/>
                      <a:endParaRPr lang="en-US" sz="1050" b="0" dirty="0">
                        <a:solidFill>
                          <a:schemeClr val="tx1">
                            <a:lumMod val="50000"/>
                          </a:schemeClr>
                        </a:solidFill>
                      </a:endParaRPr>
                    </a:p>
                  </a:txBody>
                  <a:tcPr anchor="ctr">
                    <a:noFill/>
                  </a:tcPr>
                </a:tc>
                <a:tc gridSpan="5" vMerge="1">
                  <a:txBody>
                    <a:bodyPr/>
                    <a:lstStyle/>
                    <a:p>
                      <a:endParaRPr lang="en-US" sz="1100" b="0" dirty="0">
                        <a:solidFill>
                          <a:schemeClr val="tx1">
                            <a:lumMod val="50000"/>
                          </a:schemeClr>
                        </a:solidFill>
                      </a:endParaRPr>
                    </a:p>
                  </a:txBody>
                  <a:tcPr anchor="ctr">
                    <a:solidFill>
                      <a:schemeClr val="tx1">
                        <a:lumMod val="20000"/>
                        <a:lumOff val="80000"/>
                      </a:schemeClr>
                    </a:solidFill>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r"/>
                      <a:r>
                        <a:rPr lang="en-US" sz="1050" b="0" dirty="0">
                          <a:solidFill>
                            <a:schemeClr val="tx1">
                              <a:lumMod val="50000"/>
                            </a:schemeClr>
                          </a:solidFill>
                        </a:rPr>
                        <a:t>Affected Lot #:</a:t>
                      </a:r>
                    </a:p>
                  </a:txBody>
                  <a:tcPr anchor="ctr">
                    <a:noFill/>
                  </a:tcPr>
                </a:tc>
                <a:tc>
                  <a:txBody>
                    <a:bodyPr/>
                    <a:lstStyle/>
                    <a:p>
                      <a:endParaRPr lang="en-US" sz="1050" b="0" dirty="0">
                        <a:solidFill>
                          <a:schemeClr val="tx1">
                            <a:lumMod val="50000"/>
                          </a:schemeClr>
                        </a:solidFill>
                      </a:endParaRPr>
                    </a:p>
                  </a:txBody>
                  <a:tcPr anchor="ctr">
                    <a:solidFill>
                      <a:schemeClr val="tx1">
                        <a:lumMod val="20000"/>
                        <a:lumOff val="80000"/>
                      </a:schemeClr>
                    </a:solidFill>
                  </a:tcPr>
                </a:tc>
                <a:extLst>
                  <a:ext uri="{0D108BD9-81ED-4DB2-BD59-A6C34878D82A}">
                    <a16:rowId xmlns:a16="http://schemas.microsoft.com/office/drawing/2014/main" val="1705632042"/>
                  </a:ext>
                </a:extLst>
              </a:tr>
              <a:tr h="410086">
                <a:tc>
                  <a:txBody>
                    <a:bodyPr/>
                    <a:lstStyle/>
                    <a:p>
                      <a:pPr algn="r"/>
                      <a:r>
                        <a:rPr lang="en-US" sz="1050" b="0" dirty="0">
                          <a:solidFill>
                            <a:schemeClr val="tx1">
                              <a:lumMod val="50000"/>
                            </a:schemeClr>
                          </a:solidFill>
                        </a:rPr>
                        <a:t>Part Number:</a:t>
                      </a:r>
                    </a:p>
                  </a:txBody>
                  <a:tcPr anchor="ctr">
                    <a:noFill/>
                  </a:tcPr>
                </a:tc>
                <a:tc gridSpan="5">
                  <a:txBody>
                    <a:bodyPr/>
                    <a:lstStyle/>
                    <a:p>
                      <a:endParaRPr lang="en-US" sz="900" b="0" dirty="0">
                        <a:solidFill>
                          <a:schemeClr val="tx1">
                            <a:lumMod val="50000"/>
                          </a:schemeClr>
                        </a:solidFill>
                      </a:endParaRP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a:txBody>
                    <a:bodyPr/>
                    <a:lstStyle/>
                    <a:p>
                      <a:pPr algn="r"/>
                      <a:r>
                        <a:rPr lang="en-US" sz="1050" b="0" dirty="0">
                          <a:solidFill>
                            <a:schemeClr val="tx1">
                              <a:lumMod val="50000"/>
                            </a:schemeClr>
                          </a:solidFill>
                        </a:rPr>
                        <a:t>Affected lot date:</a:t>
                      </a:r>
                    </a:p>
                  </a:txBody>
                  <a:tcPr anchor="ctr">
                    <a:noFill/>
                  </a:tcPr>
                </a:tc>
                <a:tc>
                  <a:txBody>
                    <a:bodyPr/>
                    <a:lstStyle/>
                    <a:p>
                      <a:endParaRPr lang="en-US" sz="1050" b="0" dirty="0">
                        <a:solidFill>
                          <a:schemeClr val="tx1">
                            <a:lumMod val="50000"/>
                          </a:schemeClr>
                        </a:solidFill>
                      </a:endParaRPr>
                    </a:p>
                  </a:txBody>
                  <a:tcPr anchor="ctr">
                    <a:solidFill>
                      <a:schemeClr val="tx1">
                        <a:lumMod val="20000"/>
                        <a:lumOff val="80000"/>
                      </a:schemeClr>
                    </a:solidFill>
                  </a:tcPr>
                </a:tc>
                <a:extLst>
                  <a:ext uri="{0D108BD9-81ED-4DB2-BD59-A6C34878D82A}">
                    <a16:rowId xmlns:a16="http://schemas.microsoft.com/office/drawing/2014/main" val="1057639239"/>
                  </a:ext>
                </a:extLst>
              </a:tr>
              <a:tr h="410086">
                <a:tc>
                  <a:txBody>
                    <a:bodyPr/>
                    <a:lstStyle/>
                    <a:p>
                      <a:pPr algn="r"/>
                      <a:r>
                        <a:rPr lang="en-US" sz="1050" b="0" dirty="0">
                          <a:solidFill>
                            <a:schemeClr val="tx1">
                              <a:lumMod val="50000"/>
                            </a:schemeClr>
                          </a:solidFill>
                        </a:rPr>
                        <a:t>Part Description:</a:t>
                      </a:r>
                    </a:p>
                  </a:txBody>
                  <a:tcPr anchor="ctr">
                    <a:noFill/>
                  </a:tcPr>
                </a:tc>
                <a:tc gridSpan="5">
                  <a:txBody>
                    <a:bodyPr/>
                    <a:lstStyle/>
                    <a:p>
                      <a:endParaRPr lang="en-US" sz="900" b="0" dirty="0">
                        <a:solidFill>
                          <a:schemeClr val="tx1">
                            <a:lumMod val="50000"/>
                          </a:schemeClr>
                        </a:solidFill>
                      </a:endParaRP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hMerge="1">
                  <a:txBody>
                    <a:bodyPr/>
                    <a:lstStyle/>
                    <a:p>
                      <a:endParaRPr lang="en-US" sz="1400" b="0" dirty="0">
                        <a:solidFill>
                          <a:schemeClr val="tx1">
                            <a:lumMod val="50000"/>
                          </a:schemeClr>
                        </a:solidFill>
                      </a:endParaRPr>
                    </a:p>
                  </a:txBody>
                  <a:tcPr anchor="ctr">
                    <a:noFill/>
                  </a:tcPr>
                </a:tc>
                <a:tc>
                  <a:txBody>
                    <a:bodyPr/>
                    <a:lstStyle/>
                    <a:p>
                      <a:pPr algn="r"/>
                      <a:r>
                        <a:rPr lang="en-US" sz="1050" b="0" dirty="0">
                          <a:solidFill>
                            <a:schemeClr val="tx1">
                              <a:lumMod val="50000"/>
                            </a:schemeClr>
                          </a:solidFill>
                        </a:rPr>
                        <a:t>Reported Qty:</a:t>
                      </a:r>
                    </a:p>
                  </a:txBody>
                  <a:tcPr anchor="ctr">
                    <a:noFill/>
                  </a:tcPr>
                </a:tc>
                <a:tc>
                  <a:txBody>
                    <a:bodyPr/>
                    <a:lstStyle/>
                    <a:p>
                      <a:endParaRPr lang="en-US" sz="1050" b="0" dirty="0">
                        <a:solidFill>
                          <a:schemeClr val="tx1">
                            <a:lumMod val="50000"/>
                          </a:schemeClr>
                        </a:solidFill>
                      </a:endParaRPr>
                    </a:p>
                  </a:txBody>
                  <a:tcPr anchor="ctr">
                    <a:solidFill>
                      <a:schemeClr val="tx1">
                        <a:lumMod val="20000"/>
                        <a:lumOff val="80000"/>
                      </a:schemeClr>
                    </a:solidFill>
                  </a:tcPr>
                </a:tc>
                <a:extLst>
                  <a:ext uri="{0D108BD9-81ED-4DB2-BD59-A6C34878D82A}">
                    <a16:rowId xmlns:a16="http://schemas.microsoft.com/office/drawing/2014/main" val="1478772519"/>
                  </a:ext>
                </a:extLst>
              </a:tr>
              <a:tr h="410086">
                <a:tc>
                  <a:txBody>
                    <a:bodyPr/>
                    <a:lstStyle/>
                    <a:p>
                      <a:pPr algn="r"/>
                      <a:r>
                        <a:rPr lang="en-US" sz="1050" b="0" dirty="0">
                          <a:solidFill>
                            <a:schemeClr val="tx1">
                              <a:lumMod val="50000"/>
                            </a:schemeClr>
                          </a:solidFill>
                        </a:rPr>
                        <a:t>Team Formation:</a:t>
                      </a:r>
                    </a:p>
                  </a:txBody>
                  <a:tcPr anchor="ctr">
                    <a:noFill/>
                  </a:tcPr>
                </a:tc>
                <a:tc>
                  <a:txBody>
                    <a:bodyPr/>
                    <a:lstStyle/>
                    <a:p>
                      <a:endParaRPr lang="en-US" sz="1050" b="0" dirty="0">
                        <a:solidFill>
                          <a:schemeClr val="tx1">
                            <a:lumMod val="50000"/>
                          </a:schemeClr>
                        </a:solidFill>
                      </a:endParaRPr>
                    </a:p>
                  </a:txBody>
                  <a:tcPr anchor="ctr">
                    <a:solidFill>
                      <a:schemeClr val="bg1"/>
                    </a:solidFill>
                  </a:tcPr>
                </a:tc>
                <a:tc>
                  <a:txBody>
                    <a:bodyPr/>
                    <a:lstStyle/>
                    <a:p>
                      <a:endParaRPr lang="en-US" sz="1050" b="0" dirty="0">
                        <a:solidFill>
                          <a:schemeClr val="tx1">
                            <a:lumMod val="50000"/>
                          </a:schemeClr>
                        </a:solidFill>
                      </a:endParaRPr>
                    </a:p>
                  </a:txBody>
                  <a:tcPr anchor="ctr">
                    <a:solidFill>
                      <a:schemeClr val="bg1"/>
                    </a:solidFill>
                  </a:tcPr>
                </a:tc>
                <a:tc>
                  <a:txBody>
                    <a:bodyPr/>
                    <a:lstStyle/>
                    <a:p>
                      <a:endParaRPr lang="en-US" sz="1050" b="0" dirty="0">
                        <a:solidFill>
                          <a:schemeClr val="tx1">
                            <a:lumMod val="50000"/>
                          </a:schemeClr>
                        </a:solidFill>
                      </a:endParaRPr>
                    </a:p>
                  </a:txBody>
                  <a:tcPr anchor="ctr">
                    <a:solidFill>
                      <a:schemeClr val="bg1"/>
                    </a:solidFill>
                  </a:tcPr>
                </a:tc>
                <a:tc>
                  <a:txBody>
                    <a:bodyPr/>
                    <a:lstStyle/>
                    <a:p>
                      <a:endParaRPr lang="en-US" sz="1050" b="0" dirty="0">
                        <a:solidFill>
                          <a:schemeClr val="tx1">
                            <a:lumMod val="50000"/>
                          </a:schemeClr>
                        </a:solidFill>
                      </a:endParaRPr>
                    </a:p>
                  </a:txBody>
                  <a:tcPr anchor="ctr">
                    <a:solidFill>
                      <a:schemeClr val="bg1"/>
                    </a:solidFill>
                  </a:tcPr>
                </a:tc>
                <a:tc>
                  <a:txBody>
                    <a:bodyPr/>
                    <a:lstStyle/>
                    <a:p>
                      <a:endParaRPr lang="en-US" sz="1050" b="0" dirty="0">
                        <a:solidFill>
                          <a:schemeClr val="tx1">
                            <a:lumMod val="50000"/>
                          </a:schemeClr>
                        </a:solidFill>
                      </a:endParaRPr>
                    </a:p>
                  </a:txBody>
                  <a:tcPr anchor="ctr">
                    <a:solidFill>
                      <a:schemeClr val="bg1"/>
                    </a:solidFill>
                  </a:tcPr>
                </a:tc>
                <a:tc>
                  <a:txBody>
                    <a:bodyPr/>
                    <a:lstStyle/>
                    <a:p>
                      <a:endParaRPr lang="en-US" sz="1050" b="0" dirty="0">
                        <a:solidFill>
                          <a:schemeClr val="tx1">
                            <a:lumMod val="50000"/>
                          </a:schemeClr>
                        </a:solidFill>
                      </a:endParaRPr>
                    </a:p>
                  </a:txBody>
                  <a:tcPr anchor="ctr">
                    <a:noFill/>
                  </a:tcPr>
                </a:tc>
                <a:tc>
                  <a:txBody>
                    <a:bodyPr/>
                    <a:lstStyle/>
                    <a:p>
                      <a:endParaRPr lang="en-US" sz="1050" b="0">
                        <a:solidFill>
                          <a:schemeClr val="tx1">
                            <a:lumMod val="50000"/>
                          </a:schemeClr>
                        </a:solidFill>
                      </a:endParaRPr>
                    </a:p>
                  </a:txBody>
                  <a:tcPr anchor="ctr">
                    <a:noFill/>
                  </a:tcPr>
                </a:tc>
                <a:extLst>
                  <a:ext uri="{0D108BD9-81ED-4DB2-BD59-A6C34878D82A}">
                    <a16:rowId xmlns:a16="http://schemas.microsoft.com/office/drawing/2014/main" val="1546402548"/>
                  </a:ext>
                </a:extLst>
              </a:tr>
              <a:tr h="241227">
                <a:tc>
                  <a:txBody>
                    <a:bodyPr/>
                    <a:lstStyle/>
                    <a:p>
                      <a:r>
                        <a:rPr lang="en-US" sz="1050" b="0" dirty="0">
                          <a:solidFill>
                            <a:schemeClr val="tx1">
                              <a:lumMod val="50000"/>
                            </a:schemeClr>
                          </a:solidFill>
                        </a:rPr>
                        <a:t>8D Sponsor:</a:t>
                      </a: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2701053984"/>
                  </a:ext>
                </a:extLst>
              </a:tr>
              <a:tr h="410086">
                <a:tc>
                  <a:txBody>
                    <a:bodyPr/>
                    <a:lstStyle/>
                    <a:p>
                      <a:r>
                        <a:rPr lang="en-US" sz="1050" b="0" dirty="0">
                          <a:solidFill>
                            <a:schemeClr val="tx1">
                              <a:lumMod val="50000"/>
                            </a:schemeClr>
                          </a:solidFill>
                        </a:rPr>
                        <a:t>Team Member:</a:t>
                      </a: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583467572"/>
                  </a:ext>
                </a:extLst>
              </a:tr>
              <a:tr h="241227">
                <a:tc>
                  <a:txBody>
                    <a:bodyPr/>
                    <a:lstStyle/>
                    <a:p>
                      <a:endParaRPr lang="en-US" sz="1050" b="0">
                        <a:solidFill>
                          <a:schemeClr val="tx1">
                            <a:lumMod val="50000"/>
                          </a:schemeClr>
                        </a:solidFill>
                      </a:endParaRP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2487350569"/>
                  </a:ext>
                </a:extLst>
              </a:tr>
              <a:tr h="241227">
                <a:tc>
                  <a:txBody>
                    <a:bodyPr/>
                    <a:lstStyle/>
                    <a:p>
                      <a:endParaRPr lang="en-US" sz="1050" b="0">
                        <a:solidFill>
                          <a:schemeClr val="tx1">
                            <a:lumMod val="50000"/>
                          </a:schemeClr>
                        </a:solidFill>
                      </a:endParaRP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2748376505"/>
                  </a:ext>
                </a:extLst>
              </a:tr>
              <a:tr h="241227">
                <a:tc>
                  <a:txBody>
                    <a:bodyPr/>
                    <a:lstStyle/>
                    <a:p>
                      <a:endParaRPr lang="en-US" sz="1050" b="0">
                        <a:solidFill>
                          <a:schemeClr val="tx1">
                            <a:lumMod val="50000"/>
                          </a:schemeClr>
                        </a:solidFill>
                      </a:endParaRP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2372995974"/>
                  </a:ext>
                </a:extLst>
              </a:tr>
              <a:tr h="241227">
                <a:tc>
                  <a:txBody>
                    <a:bodyPr/>
                    <a:lstStyle/>
                    <a:p>
                      <a:endParaRPr lang="en-US" sz="1050" b="0">
                        <a:solidFill>
                          <a:schemeClr val="tx1">
                            <a:lumMod val="50000"/>
                          </a:schemeClr>
                        </a:solidFill>
                      </a:endParaRPr>
                    </a:p>
                  </a:txBody>
                  <a:tcPr anchor="ctr">
                    <a:noFill/>
                  </a:tcPr>
                </a:tc>
                <a:tc gridSpan="2">
                  <a:txBody>
                    <a:bodyPr/>
                    <a:lstStyle/>
                    <a:p>
                      <a:pPr algn="ctr"/>
                      <a:r>
                        <a:rPr lang="en-US" sz="900" b="0" dirty="0">
                          <a:solidFill>
                            <a:schemeClr val="tx1">
                              <a:lumMod val="50000"/>
                              <a:lumOff val="50000"/>
                            </a:schemeClr>
                          </a:solidFill>
                        </a:rPr>
                        <a:t>Function</a:t>
                      </a:r>
                    </a:p>
                  </a:txBody>
                  <a:tcPr anchor="ctr">
                    <a:solidFill>
                      <a:schemeClr val="tx1">
                        <a:lumMod val="20000"/>
                        <a:lumOff val="80000"/>
                      </a:schemeClr>
                    </a:solidFill>
                  </a:tcPr>
                </a:tc>
                <a:tc hMerge="1">
                  <a:txBody>
                    <a:bodyPr/>
                    <a:lstStyle/>
                    <a:p>
                      <a:endParaRPr dirty="0"/>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Name</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tc>
                  <a:txBody>
                    <a:bodyPr/>
                    <a:lstStyle/>
                    <a:p>
                      <a:pPr algn="ctr"/>
                      <a:r>
                        <a:rPr lang="en-US" sz="900" b="0" dirty="0">
                          <a:solidFill>
                            <a:schemeClr val="tx1">
                              <a:lumMod val="50000"/>
                              <a:lumOff val="50000"/>
                            </a:schemeClr>
                          </a:solidFill>
                        </a:rPr>
                        <a:t>Phone</a:t>
                      </a:r>
                    </a:p>
                  </a:txBody>
                  <a:tcPr anchor="ctr">
                    <a:solidFill>
                      <a:schemeClr val="tx1">
                        <a:lumMod val="20000"/>
                        <a:lumOff val="80000"/>
                      </a:schemeClr>
                    </a:solidFill>
                  </a:tcPr>
                </a:tc>
                <a:tc gridSpan="2">
                  <a:txBody>
                    <a:bodyPr/>
                    <a:lstStyle/>
                    <a:p>
                      <a:pPr algn="ctr"/>
                      <a:r>
                        <a:rPr lang="en-US" sz="900" b="0" dirty="0">
                          <a:solidFill>
                            <a:schemeClr val="tx1">
                              <a:lumMod val="50000"/>
                              <a:lumOff val="50000"/>
                            </a:schemeClr>
                          </a:solidFill>
                        </a:rPr>
                        <a:t>email</a:t>
                      </a:r>
                    </a:p>
                  </a:txBody>
                  <a:tcPr anchor="ctr">
                    <a:solidFill>
                      <a:schemeClr val="tx1">
                        <a:lumMod val="20000"/>
                        <a:lumOff val="80000"/>
                      </a:schemeClr>
                    </a:solidFill>
                  </a:tcPr>
                </a:tc>
                <a:tc hMerge="1">
                  <a:txBody>
                    <a:bodyPr/>
                    <a:lstStyle/>
                    <a:p>
                      <a:endParaRPr lang="en-US" sz="1400" b="0" dirty="0">
                        <a:solidFill>
                          <a:schemeClr val="tx1">
                            <a:lumMod val="50000"/>
                          </a:schemeClr>
                        </a:solidFill>
                      </a:endParaRPr>
                    </a:p>
                  </a:txBody>
                  <a:tcPr anchor="ctr">
                    <a:solidFill>
                      <a:schemeClr val="bg2"/>
                    </a:solidFill>
                  </a:tcPr>
                </a:tc>
                <a:extLst>
                  <a:ext uri="{0D108BD9-81ED-4DB2-BD59-A6C34878D82A}">
                    <a16:rowId xmlns:a16="http://schemas.microsoft.com/office/drawing/2014/main" val="1232764601"/>
                  </a:ext>
                </a:extLst>
              </a:tr>
            </a:tbl>
          </a:graphicData>
        </a:graphic>
      </p:graphicFrame>
    </p:spTree>
    <p:extLst>
      <p:ext uri="{BB962C8B-B14F-4D97-AF65-F5344CB8AC3E}">
        <p14:creationId xmlns:p14="http://schemas.microsoft.com/office/powerpoint/2010/main" val="70482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8F157BF-0727-FE1D-2542-768A77BC13C4}"/>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7B0EFA1C-6367-670B-B3CE-B72E01629E53}"/>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23CE6612-6B7E-405E-7ABA-48B74C9D8C5A}"/>
              </a:ext>
            </a:extLst>
          </p:cNvPr>
          <p:cNvSpPr>
            <a:spLocks noGrp="1"/>
          </p:cNvSpPr>
          <p:nvPr>
            <p:ph type="title"/>
          </p:nvPr>
        </p:nvSpPr>
        <p:spPr/>
        <p:txBody>
          <a:bodyPr/>
          <a:lstStyle/>
          <a:p>
            <a:r>
              <a:rPr lang="de-CH" dirty="0"/>
              <a:t>D2 : Problem Description</a:t>
            </a:r>
            <a:endParaRPr lang="en-MY" dirty="0"/>
          </a:p>
        </p:txBody>
      </p:sp>
      <p:graphicFrame>
        <p:nvGraphicFramePr>
          <p:cNvPr id="15" name="Table 14">
            <a:extLst>
              <a:ext uri="{FF2B5EF4-FFF2-40B4-BE49-F238E27FC236}">
                <a16:creationId xmlns:a16="http://schemas.microsoft.com/office/drawing/2014/main" id="{39C5848C-6DC0-7519-F10B-7222C5E13757}"/>
              </a:ext>
            </a:extLst>
          </p:cNvPr>
          <p:cNvGraphicFramePr>
            <a:graphicFrameLocks noGrp="1"/>
          </p:cNvGraphicFramePr>
          <p:nvPr>
            <p:extLst>
              <p:ext uri="{D42A27DB-BD31-4B8C-83A1-F6EECF244321}">
                <p14:modId xmlns:p14="http://schemas.microsoft.com/office/powerpoint/2010/main" val="4281995376"/>
              </p:ext>
            </p:extLst>
          </p:nvPr>
        </p:nvGraphicFramePr>
        <p:xfrm>
          <a:off x="514349" y="1052736"/>
          <a:ext cx="6521420" cy="4968654"/>
        </p:xfrm>
        <a:graphic>
          <a:graphicData uri="http://schemas.openxmlformats.org/drawingml/2006/table">
            <a:tbl>
              <a:tblPr firstRow="1" bandRow="1">
                <a:tableStyleId>{5C22544A-7EE6-4342-B048-85BDC9FD1C3A}</a:tableStyleId>
              </a:tblPr>
              <a:tblGrid>
                <a:gridCol w="3260710">
                  <a:extLst>
                    <a:ext uri="{9D8B030D-6E8A-4147-A177-3AD203B41FA5}">
                      <a16:colId xmlns:a16="http://schemas.microsoft.com/office/drawing/2014/main" val="1092612226"/>
                    </a:ext>
                  </a:extLst>
                </a:gridCol>
                <a:gridCol w="3260710">
                  <a:extLst>
                    <a:ext uri="{9D8B030D-6E8A-4147-A177-3AD203B41FA5}">
                      <a16:colId xmlns:a16="http://schemas.microsoft.com/office/drawing/2014/main" val="1444852251"/>
                    </a:ext>
                  </a:extLst>
                </a:gridCol>
              </a:tblGrid>
              <a:tr h="381904">
                <a:tc>
                  <a:txBody>
                    <a:bodyPr/>
                    <a:lstStyle/>
                    <a:p>
                      <a:pPr algn="ctr"/>
                      <a:r>
                        <a:rPr lang="en-US" dirty="0"/>
                        <a:t>Good Part</a:t>
                      </a:r>
                    </a:p>
                  </a:txBody>
                  <a:tcPr anchor="ctr"/>
                </a:tc>
                <a:tc>
                  <a:txBody>
                    <a:bodyPr/>
                    <a:lstStyle/>
                    <a:p>
                      <a:pPr algn="ctr"/>
                      <a:r>
                        <a:rPr lang="en-US" dirty="0"/>
                        <a:t>Bad Part</a:t>
                      </a:r>
                    </a:p>
                  </a:txBody>
                  <a:tcPr anchor="ctr">
                    <a:solidFill>
                      <a:srgbClr val="EB2D41"/>
                    </a:solidFill>
                  </a:tcPr>
                </a:tc>
                <a:extLst>
                  <a:ext uri="{0D108BD9-81ED-4DB2-BD59-A6C34878D82A}">
                    <a16:rowId xmlns:a16="http://schemas.microsoft.com/office/drawing/2014/main" val="770379986"/>
                  </a:ext>
                </a:extLst>
              </a:tr>
              <a:tr h="3089288">
                <a:tc>
                  <a:txBody>
                    <a:bodyPr/>
                    <a:lstStyle/>
                    <a:p>
                      <a:pPr algn="ctr"/>
                      <a:r>
                        <a:rPr lang="en-US" dirty="0">
                          <a:solidFill>
                            <a:schemeClr val="tx1">
                              <a:lumMod val="50000"/>
                              <a:lumOff val="50000"/>
                            </a:schemeClr>
                          </a:solidFill>
                        </a:rPr>
                        <a:t>Pictures / measurement data / production data</a:t>
                      </a:r>
                    </a:p>
                  </a:txBody>
                  <a:tcPr anchor="ctr"/>
                </a:tc>
                <a:tc>
                  <a:txBody>
                    <a:bodyPr/>
                    <a:lstStyle/>
                    <a:p>
                      <a:pPr algn="ctr"/>
                      <a:r>
                        <a:rPr lang="en-US" dirty="0">
                          <a:solidFill>
                            <a:schemeClr val="tx1">
                              <a:lumMod val="50000"/>
                              <a:lumOff val="50000"/>
                            </a:schemeClr>
                          </a:solidFill>
                        </a:rPr>
                        <a:t>Pictures / measurement data / production data</a:t>
                      </a:r>
                    </a:p>
                  </a:txBody>
                  <a:tcPr anchor="ctr"/>
                </a:tc>
                <a:extLst>
                  <a:ext uri="{0D108BD9-81ED-4DB2-BD59-A6C34878D82A}">
                    <a16:rowId xmlns:a16="http://schemas.microsoft.com/office/drawing/2014/main" val="2071550093"/>
                  </a:ext>
                </a:extLst>
              </a:tr>
              <a:tr h="1497462">
                <a:tc>
                  <a:txBody>
                    <a:bodyPr/>
                    <a:lstStyle/>
                    <a:p>
                      <a:pPr algn="ctr"/>
                      <a:r>
                        <a:rPr lang="en-US" sz="1100" dirty="0">
                          <a:solidFill>
                            <a:schemeClr val="tx1">
                              <a:lumMod val="50000"/>
                              <a:lumOff val="50000"/>
                            </a:schemeClr>
                          </a:solidFill>
                        </a:rPr>
                        <a:t>Description of Good Parts</a:t>
                      </a:r>
                    </a:p>
                  </a:txBody>
                  <a:tcPr anchor="ctr"/>
                </a:tc>
                <a:tc>
                  <a:txBody>
                    <a:bodyPr/>
                    <a:lstStyle/>
                    <a:p>
                      <a:pPr marL="171450" indent="-171450" algn="ctr">
                        <a:buFont typeface="Arial" panose="020B0604020202020204" pitchFamily="34" charset="0"/>
                        <a:buChar char="•"/>
                      </a:pPr>
                      <a:r>
                        <a:rPr lang="en-US" sz="1100" dirty="0">
                          <a:solidFill>
                            <a:schemeClr val="tx1">
                              <a:lumMod val="50000"/>
                              <a:lumOff val="50000"/>
                            </a:schemeClr>
                          </a:solidFill>
                        </a:rPr>
                        <a:t>Description of Bad Parts</a:t>
                      </a:r>
                    </a:p>
                    <a:p>
                      <a:pPr marL="171450" indent="-171450" algn="ctr">
                        <a:buFont typeface="Arial" panose="020B0604020202020204" pitchFamily="34" charset="0"/>
                        <a:buChar char="•"/>
                      </a:pPr>
                      <a:r>
                        <a:rPr lang="en-US" sz="1100" dirty="0">
                          <a:solidFill>
                            <a:schemeClr val="tx1">
                              <a:lumMod val="50000"/>
                              <a:lumOff val="50000"/>
                            </a:schemeClr>
                          </a:solidFill>
                        </a:rPr>
                        <a:t>What is the impact to VAT / Customer?</a:t>
                      </a:r>
                    </a:p>
                  </a:txBody>
                  <a:tcPr anchor="ctr"/>
                </a:tc>
                <a:extLst>
                  <a:ext uri="{0D108BD9-81ED-4DB2-BD59-A6C34878D82A}">
                    <a16:rowId xmlns:a16="http://schemas.microsoft.com/office/drawing/2014/main" val="2651037574"/>
                  </a:ext>
                </a:extLst>
              </a:tr>
            </a:tbl>
          </a:graphicData>
        </a:graphic>
      </p:graphicFrame>
      <p:graphicFrame>
        <p:nvGraphicFramePr>
          <p:cNvPr id="16" name="Table 15">
            <a:extLst>
              <a:ext uri="{FF2B5EF4-FFF2-40B4-BE49-F238E27FC236}">
                <a16:creationId xmlns:a16="http://schemas.microsoft.com/office/drawing/2014/main" id="{86D29773-8EDF-3D44-28CC-FF66529F352E}"/>
              </a:ext>
            </a:extLst>
          </p:cNvPr>
          <p:cNvGraphicFramePr>
            <a:graphicFrameLocks noGrp="1"/>
          </p:cNvGraphicFramePr>
          <p:nvPr>
            <p:extLst>
              <p:ext uri="{D42A27DB-BD31-4B8C-83A1-F6EECF244321}">
                <p14:modId xmlns:p14="http://schemas.microsoft.com/office/powerpoint/2010/main" val="3204113847"/>
              </p:ext>
            </p:extLst>
          </p:nvPr>
        </p:nvGraphicFramePr>
        <p:xfrm>
          <a:off x="7035769" y="1052736"/>
          <a:ext cx="4612529" cy="3147978"/>
        </p:xfrm>
        <a:graphic>
          <a:graphicData uri="http://schemas.openxmlformats.org/drawingml/2006/table">
            <a:tbl>
              <a:tblPr firstRow="1" bandRow="1">
                <a:tableStyleId>{5C22544A-7EE6-4342-B048-85BDC9FD1C3A}</a:tableStyleId>
              </a:tblPr>
              <a:tblGrid>
                <a:gridCol w="1139067">
                  <a:extLst>
                    <a:ext uri="{9D8B030D-6E8A-4147-A177-3AD203B41FA5}">
                      <a16:colId xmlns:a16="http://schemas.microsoft.com/office/drawing/2014/main" val="2900129698"/>
                    </a:ext>
                  </a:extLst>
                </a:gridCol>
                <a:gridCol w="1157821">
                  <a:extLst>
                    <a:ext uri="{9D8B030D-6E8A-4147-A177-3AD203B41FA5}">
                      <a16:colId xmlns:a16="http://schemas.microsoft.com/office/drawing/2014/main" val="3026064172"/>
                    </a:ext>
                  </a:extLst>
                </a:gridCol>
                <a:gridCol w="1157820">
                  <a:extLst>
                    <a:ext uri="{9D8B030D-6E8A-4147-A177-3AD203B41FA5}">
                      <a16:colId xmlns:a16="http://schemas.microsoft.com/office/drawing/2014/main" val="3996093798"/>
                    </a:ext>
                  </a:extLst>
                </a:gridCol>
                <a:gridCol w="1157821">
                  <a:extLst>
                    <a:ext uri="{9D8B030D-6E8A-4147-A177-3AD203B41FA5}">
                      <a16:colId xmlns:a16="http://schemas.microsoft.com/office/drawing/2014/main" val="268366385"/>
                    </a:ext>
                  </a:extLst>
                </a:gridCol>
              </a:tblGrid>
              <a:tr h="576802">
                <a:tc>
                  <a:txBody>
                    <a:bodyPr/>
                    <a:lstStyle/>
                    <a:p>
                      <a:pPr algn="r"/>
                      <a:r>
                        <a:rPr lang="en-US" sz="1050" b="1" dirty="0">
                          <a:solidFill>
                            <a:schemeClr val="tx1">
                              <a:lumMod val="50000"/>
                            </a:schemeClr>
                          </a:solidFill>
                        </a:rPr>
                        <a:t>Repeating Issue (Yes / No)</a:t>
                      </a:r>
                    </a:p>
                  </a:txBody>
                  <a:tcPr anchor="ctr">
                    <a:noFill/>
                  </a:tcPr>
                </a:tc>
                <a:tc gridSpan="3">
                  <a:txBody>
                    <a:bodyPr/>
                    <a:lstStyle/>
                    <a:p>
                      <a:pPr algn="l"/>
                      <a:r>
                        <a:rPr lang="en-US" sz="1050" b="1" dirty="0">
                          <a:solidFill>
                            <a:schemeClr val="tx1">
                              <a:lumMod val="50000"/>
                              <a:lumOff val="50000"/>
                            </a:schemeClr>
                          </a:solidFill>
                        </a:rPr>
                        <a:t>No</a:t>
                      </a:r>
                    </a:p>
                  </a:txBody>
                  <a:tcPr anchor="ctr">
                    <a:solidFill>
                      <a:schemeClr val="tx1">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1890390"/>
                  </a:ext>
                </a:extLst>
              </a:tr>
              <a:tr h="576802">
                <a:tc>
                  <a:txBody>
                    <a:bodyPr/>
                    <a:lstStyle/>
                    <a:p>
                      <a:pPr algn="r"/>
                      <a:r>
                        <a:rPr lang="en-US" sz="1050" b="1" dirty="0">
                          <a:solidFill>
                            <a:schemeClr val="tx1">
                              <a:lumMod val="50000"/>
                            </a:schemeClr>
                          </a:solidFill>
                        </a:rPr>
                        <a:t>Line Down at VAT / Customer?</a:t>
                      </a:r>
                    </a:p>
                  </a:txBody>
                  <a:tcPr anchor="ctr">
                    <a:noFill/>
                  </a:tcPr>
                </a:tc>
                <a:tc gridSpan="3">
                  <a:txBody>
                    <a:bodyPr/>
                    <a:lstStyle/>
                    <a:p>
                      <a:pPr algn="l"/>
                      <a:r>
                        <a:rPr lang="en-US" sz="1050" b="1" dirty="0">
                          <a:solidFill>
                            <a:schemeClr val="tx1">
                              <a:lumMod val="50000"/>
                              <a:lumOff val="50000"/>
                            </a:schemeClr>
                          </a:solidFill>
                        </a:rPr>
                        <a:t>Yes / No </a:t>
                      </a:r>
                      <a:r>
                        <a:rPr lang="en-US" sz="1050" b="1" dirty="0">
                          <a:solidFill>
                            <a:schemeClr val="tx1">
                              <a:lumMod val="50000"/>
                              <a:lumOff val="50000"/>
                            </a:schemeClr>
                          </a:solidFill>
                          <a:sym typeface="Wingdings" panose="05000000000000000000" pitchFamily="2" charset="2"/>
                        </a:rPr>
                        <a:t> When?</a:t>
                      </a:r>
                      <a:endParaRPr lang="en-US" sz="1050" b="1" dirty="0">
                        <a:solidFill>
                          <a:schemeClr val="tx1">
                            <a:lumMod val="50000"/>
                            <a:lumOff val="50000"/>
                          </a:schemeClr>
                        </a:solidFill>
                      </a:endParaRPr>
                    </a:p>
                  </a:txBody>
                  <a:tcPr anchor="ctr">
                    <a:solidFill>
                      <a:schemeClr val="tx1">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6876970"/>
                  </a:ext>
                </a:extLst>
              </a:tr>
              <a:tr h="485614">
                <a:tc>
                  <a:txBody>
                    <a:bodyPr/>
                    <a:lstStyle/>
                    <a:p>
                      <a:pPr algn="r"/>
                      <a:endParaRPr lang="en-US" sz="1050" b="1" dirty="0">
                        <a:solidFill>
                          <a:schemeClr val="tx1">
                            <a:lumMod val="50000"/>
                          </a:schemeClr>
                        </a:solidFill>
                      </a:endParaRPr>
                    </a:p>
                  </a:txBody>
                  <a:tcPr anchor="ctr">
                    <a:noFill/>
                  </a:tcPr>
                </a:tc>
                <a:tc>
                  <a:txBody>
                    <a:bodyPr/>
                    <a:lstStyle/>
                    <a:p>
                      <a:pPr algn="ctr"/>
                      <a:r>
                        <a:rPr lang="en-US" sz="1050" b="1" dirty="0"/>
                        <a:t>Lot Number</a:t>
                      </a:r>
                    </a:p>
                  </a:txBody>
                  <a:tcPr anchor="b">
                    <a:noFill/>
                  </a:tcPr>
                </a:tc>
                <a:tc>
                  <a:txBody>
                    <a:bodyPr/>
                    <a:lstStyle/>
                    <a:p>
                      <a:pPr algn="ctr"/>
                      <a:r>
                        <a:rPr lang="en-US" sz="1050" b="1" dirty="0"/>
                        <a:t>Manufacturing Date</a:t>
                      </a:r>
                    </a:p>
                  </a:txBody>
                  <a:tcPr anchor="b">
                    <a:noFill/>
                  </a:tcPr>
                </a:tc>
                <a:tc>
                  <a:txBody>
                    <a:bodyPr/>
                    <a:lstStyle/>
                    <a:p>
                      <a:pPr algn="ctr"/>
                      <a:r>
                        <a:rPr lang="en-US" sz="1050" b="1" dirty="0"/>
                        <a:t>Qty</a:t>
                      </a:r>
                    </a:p>
                  </a:txBody>
                  <a:tcPr anchor="b">
                    <a:noFill/>
                  </a:tcPr>
                </a:tc>
                <a:extLst>
                  <a:ext uri="{0D108BD9-81ED-4DB2-BD59-A6C34878D82A}">
                    <a16:rowId xmlns:a16="http://schemas.microsoft.com/office/drawing/2014/main" val="4156425885"/>
                  </a:ext>
                </a:extLst>
              </a:tr>
              <a:tr h="251426">
                <a:tc rowSpan="3">
                  <a:txBody>
                    <a:bodyPr/>
                    <a:lstStyle/>
                    <a:p>
                      <a:pPr algn="r"/>
                      <a:endParaRPr lang="en-US" sz="1050" b="1" dirty="0">
                        <a:solidFill>
                          <a:schemeClr val="tx1">
                            <a:lumMod val="50000"/>
                          </a:schemeClr>
                        </a:solidFill>
                      </a:endParaRPr>
                    </a:p>
                  </a:txBody>
                  <a:tcPr anchor="ctr">
                    <a:noFill/>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extLst>
                  <a:ext uri="{0D108BD9-81ED-4DB2-BD59-A6C34878D82A}">
                    <a16:rowId xmlns:a16="http://schemas.microsoft.com/office/drawing/2014/main" val="2728410777"/>
                  </a:ext>
                </a:extLst>
              </a:tr>
              <a:tr h="251426">
                <a:tc vMerge="1">
                  <a:txBody>
                    <a:bodyPr/>
                    <a:lstStyle/>
                    <a:p>
                      <a:endParaRPr lang="en-US"/>
                    </a:p>
                  </a:txBody>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extLst>
                  <a:ext uri="{0D108BD9-81ED-4DB2-BD59-A6C34878D82A}">
                    <a16:rowId xmlns:a16="http://schemas.microsoft.com/office/drawing/2014/main" val="3050150386"/>
                  </a:ext>
                </a:extLst>
              </a:tr>
              <a:tr h="251426">
                <a:tc vMerge="1">
                  <a:txBody>
                    <a:bodyPr/>
                    <a:lstStyle/>
                    <a:p>
                      <a:endParaRPr lang="en-US"/>
                    </a:p>
                  </a:txBody>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tc>
                  <a:txBody>
                    <a:bodyPr/>
                    <a:lstStyle/>
                    <a:p>
                      <a:pPr algn="ctr"/>
                      <a:endParaRPr lang="en-US" sz="1050" b="1" dirty="0"/>
                    </a:p>
                  </a:txBody>
                  <a:tcPr anchor="ctr">
                    <a:solidFill>
                      <a:schemeClr val="tx1">
                        <a:lumMod val="20000"/>
                        <a:lumOff val="80000"/>
                      </a:schemeClr>
                    </a:solidFill>
                  </a:tcPr>
                </a:tc>
                <a:extLst>
                  <a:ext uri="{0D108BD9-81ED-4DB2-BD59-A6C34878D82A}">
                    <a16:rowId xmlns:a16="http://schemas.microsoft.com/office/drawing/2014/main" val="2215160850"/>
                  </a:ext>
                </a:extLst>
              </a:tr>
              <a:tr h="251426">
                <a:tc row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050" b="1" dirty="0">
                        <a:solidFill>
                          <a:schemeClr val="tx1">
                            <a:lumMod val="50000"/>
                          </a:schemeClr>
                        </a:solidFill>
                      </a:endParaRPr>
                    </a:p>
                  </a:txBody>
                  <a:tcPr anchor="ctr">
                    <a:no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extLst>
                  <a:ext uri="{0D108BD9-81ED-4DB2-BD59-A6C34878D82A}">
                    <a16:rowId xmlns:a16="http://schemas.microsoft.com/office/drawing/2014/main" val="3614354476"/>
                  </a:ext>
                </a:extLst>
              </a:tr>
              <a:tr h="251426">
                <a:tc vMerge="1">
                  <a:txBody>
                    <a:bodyPr/>
                    <a:lstStyle/>
                    <a:p>
                      <a:endParaRPr lang="en-US"/>
                    </a:p>
                  </a:txBody>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extLst>
                  <a:ext uri="{0D108BD9-81ED-4DB2-BD59-A6C34878D82A}">
                    <a16:rowId xmlns:a16="http://schemas.microsoft.com/office/drawing/2014/main" val="3888531075"/>
                  </a:ext>
                </a:extLst>
              </a:tr>
              <a:tr h="251426">
                <a:tc vMerge="1">
                  <a:txBody>
                    <a:bodyPr/>
                    <a:lstStyle/>
                    <a:p>
                      <a:endParaRPr lang="en-US"/>
                    </a:p>
                  </a:txBody>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tc>
                  <a:txBody>
                    <a:bodyPr/>
                    <a:lstStyle/>
                    <a:p>
                      <a:pPr algn="ctr"/>
                      <a:endParaRPr lang="en-US" sz="1050" b="1" dirty="0">
                        <a:solidFill>
                          <a:schemeClr val="bg2">
                            <a:lumMod val="90000"/>
                          </a:schemeClr>
                        </a:solidFill>
                      </a:endParaRPr>
                    </a:p>
                  </a:txBody>
                  <a:tcPr anchor="ctr">
                    <a:solidFill>
                      <a:schemeClr val="tx1">
                        <a:lumMod val="20000"/>
                        <a:lumOff val="80000"/>
                      </a:schemeClr>
                    </a:solidFill>
                  </a:tcPr>
                </a:tc>
                <a:extLst>
                  <a:ext uri="{0D108BD9-81ED-4DB2-BD59-A6C34878D82A}">
                    <a16:rowId xmlns:a16="http://schemas.microsoft.com/office/drawing/2014/main" val="3180504025"/>
                  </a:ext>
                </a:extLst>
              </a:tr>
            </a:tbl>
          </a:graphicData>
        </a:graphic>
      </p:graphicFrame>
    </p:spTree>
    <p:extLst>
      <p:ext uri="{BB962C8B-B14F-4D97-AF65-F5344CB8AC3E}">
        <p14:creationId xmlns:p14="http://schemas.microsoft.com/office/powerpoint/2010/main" val="140289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A20895B-EC93-5415-54A9-FB88988F03DC}"/>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E5F6636A-D383-86D5-086F-458912150457}"/>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C73E46A8-4D16-82C6-8347-D097CD50BBE7}"/>
              </a:ext>
            </a:extLst>
          </p:cNvPr>
          <p:cNvSpPr>
            <a:spLocks noGrp="1"/>
          </p:cNvSpPr>
          <p:nvPr>
            <p:ph type="title"/>
          </p:nvPr>
        </p:nvSpPr>
        <p:spPr/>
        <p:txBody>
          <a:bodyPr/>
          <a:lstStyle/>
          <a:p>
            <a:r>
              <a:rPr lang="de-CH" dirty="0"/>
              <a:t>D3 : Short Term Containment Actions</a:t>
            </a:r>
            <a:endParaRPr lang="en-MY" dirty="0"/>
          </a:p>
        </p:txBody>
      </p:sp>
      <p:graphicFrame>
        <p:nvGraphicFramePr>
          <p:cNvPr id="7" name="Table 6">
            <a:extLst>
              <a:ext uri="{FF2B5EF4-FFF2-40B4-BE49-F238E27FC236}">
                <a16:creationId xmlns:a16="http://schemas.microsoft.com/office/drawing/2014/main" id="{D10C4BF6-20D7-221D-321F-B9D7ED845820}"/>
              </a:ext>
            </a:extLst>
          </p:cNvPr>
          <p:cNvGraphicFramePr>
            <a:graphicFrameLocks noGrp="1"/>
          </p:cNvGraphicFramePr>
          <p:nvPr>
            <p:extLst>
              <p:ext uri="{D42A27DB-BD31-4B8C-83A1-F6EECF244321}">
                <p14:modId xmlns:p14="http://schemas.microsoft.com/office/powerpoint/2010/main" val="2457867252"/>
              </p:ext>
            </p:extLst>
          </p:nvPr>
        </p:nvGraphicFramePr>
        <p:xfrm>
          <a:off x="514350" y="908212"/>
          <a:ext cx="11156509" cy="4512159"/>
        </p:xfrm>
        <a:graphic>
          <a:graphicData uri="http://schemas.openxmlformats.org/drawingml/2006/table">
            <a:tbl>
              <a:tblPr firstRow="1" bandRow="1">
                <a:tableStyleId>{5C22544A-7EE6-4342-B048-85BDC9FD1C3A}</a:tableStyleId>
              </a:tblPr>
              <a:tblGrid>
                <a:gridCol w="1239612">
                  <a:extLst>
                    <a:ext uri="{9D8B030D-6E8A-4147-A177-3AD203B41FA5}">
                      <a16:colId xmlns:a16="http://schemas.microsoft.com/office/drawing/2014/main" val="1998578217"/>
                    </a:ext>
                  </a:extLst>
                </a:gridCol>
                <a:gridCol w="924110">
                  <a:extLst>
                    <a:ext uri="{9D8B030D-6E8A-4147-A177-3AD203B41FA5}">
                      <a16:colId xmlns:a16="http://schemas.microsoft.com/office/drawing/2014/main" val="641752905"/>
                    </a:ext>
                  </a:extLst>
                </a:gridCol>
                <a:gridCol w="924110">
                  <a:extLst>
                    <a:ext uri="{9D8B030D-6E8A-4147-A177-3AD203B41FA5}">
                      <a16:colId xmlns:a16="http://schemas.microsoft.com/office/drawing/2014/main" val="138411247"/>
                    </a:ext>
                  </a:extLst>
                </a:gridCol>
                <a:gridCol w="2576945">
                  <a:extLst>
                    <a:ext uri="{9D8B030D-6E8A-4147-A177-3AD203B41FA5}">
                      <a16:colId xmlns:a16="http://schemas.microsoft.com/office/drawing/2014/main" val="2479008232"/>
                    </a:ext>
                  </a:extLst>
                </a:gridCol>
                <a:gridCol w="996993">
                  <a:extLst>
                    <a:ext uri="{9D8B030D-6E8A-4147-A177-3AD203B41FA5}">
                      <a16:colId xmlns:a16="http://schemas.microsoft.com/office/drawing/2014/main" val="3034906828"/>
                    </a:ext>
                  </a:extLst>
                </a:gridCol>
                <a:gridCol w="936104">
                  <a:extLst>
                    <a:ext uri="{9D8B030D-6E8A-4147-A177-3AD203B41FA5}">
                      <a16:colId xmlns:a16="http://schemas.microsoft.com/office/drawing/2014/main" val="583994833"/>
                    </a:ext>
                  </a:extLst>
                </a:gridCol>
                <a:gridCol w="1079411">
                  <a:extLst>
                    <a:ext uri="{9D8B030D-6E8A-4147-A177-3AD203B41FA5}">
                      <a16:colId xmlns:a16="http://schemas.microsoft.com/office/drawing/2014/main" val="4151130781"/>
                    </a:ext>
                  </a:extLst>
                </a:gridCol>
                <a:gridCol w="1239612">
                  <a:extLst>
                    <a:ext uri="{9D8B030D-6E8A-4147-A177-3AD203B41FA5}">
                      <a16:colId xmlns:a16="http://schemas.microsoft.com/office/drawing/2014/main" val="2909204662"/>
                    </a:ext>
                  </a:extLst>
                </a:gridCol>
                <a:gridCol w="1239612">
                  <a:extLst>
                    <a:ext uri="{9D8B030D-6E8A-4147-A177-3AD203B41FA5}">
                      <a16:colId xmlns:a16="http://schemas.microsoft.com/office/drawing/2014/main" val="1573204178"/>
                    </a:ext>
                  </a:extLst>
                </a:gridCol>
              </a:tblGrid>
              <a:tr h="600453">
                <a:tc>
                  <a:txBody>
                    <a:bodyPr/>
                    <a:lstStyle/>
                    <a:p>
                      <a:pPr algn="ctr"/>
                      <a:r>
                        <a:rPr lang="en-US" sz="1050" dirty="0">
                          <a:solidFill>
                            <a:schemeClr val="tx1">
                              <a:lumMod val="50000"/>
                            </a:schemeClr>
                          </a:solidFill>
                        </a:rPr>
                        <a:t>Stock Containment</a:t>
                      </a:r>
                    </a:p>
                  </a:txBody>
                  <a:tcPr anchor="ctr"/>
                </a:tc>
                <a:tc>
                  <a:txBody>
                    <a:bodyPr/>
                    <a:lstStyle/>
                    <a:p>
                      <a:pPr algn="ctr"/>
                      <a:r>
                        <a:rPr lang="en-US" sz="1050" dirty="0">
                          <a:solidFill>
                            <a:schemeClr val="tx1">
                              <a:lumMod val="50000"/>
                            </a:schemeClr>
                          </a:solidFill>
                        </a:rPr>
                        <a:t>Qty OK</a:t>
                      </a:r>
                    </a:p>
                  </a:txBody>
                  <a:tcPr anchor="ctr"/>
                </a:tc>
                <a:tc>
                  <a:txBody>
                    <a:bodyPr/>
                    <a:lstStyle/>
                    <a:p>
                      <a:pPr algn="ctr"/>
                      <a:r>
                        <a:rPr lang="en-US" sz="1050" dirty="0">
                          <a:solidFill>
                            <a:schemeClr val="tx1">
                              <a:lumMod val="50000"/>
                            </a:schemeClr>
                          </a:solidFill>
                        </a:rPr>
                        <a:t>Qty NG</a:t>
                      </a:r>
                    </a:p>
                  </a:txBody>
                  <a:tcPr anchor="ctr"/>
                </a:tc>
                <a:tc>
                  <a:txBody>
                    <a:bodyPr/>
                    <a:lstStyle/>
                    <a:p>
                      <a:pPr algn="ctr"/>
                      <a:r>
                        <a:rPr lang="en-US" sz="1050" dirty="0">
                          <a:solidFill>
                            <a:schemeClr val="tx1">
                              <a:lumMod val="50000"/>
                            </a:schemeClr>
                          </a:solidFill>
                        </a:rPr>
                        <a:t>Containment Action</a:t>
                      </a:r>
                    </a:p>
                  </a:txBody>
                  <a:tcPr anchor="ctr"/>
                </a:tc>
                <a:tc>
                  <a:txBody>
                    <a:bodyPr/>
                    <a:lstStyle/>
                    <a:p>
                      <a:pPr algn="ctr"/>
                      <a:r>
                        <a:rPr lang="en-US" sz="1050" dirty="0">
                          <a:solidFill>
                            <a:schemeClr val="tx1">
                              <a:lumMod val="50000"/>
                            </a:schemeClr>
                          </a:solidFill>
                        </a:rPr>
                        <a:t>Responsible</a:t>
                      </a:r>
                    </a:p>
                  </a:txBody>
                  <a:tcPr anchor="ctr"/>
                </a:tc>
                <a:tc>
                  <a:txBody>
                    <a:bodyPr/>
                    <a:lstStyle/>
                    <a:p>
                      <a:pPr algn="ctr"/>
                      <a:r>
                        <a:rPr lang="en-US" sz="1050" dirty="0">
                          <a:solidFill>
                            <a:schemeClr val="tx1">
                              <a:lumMod val="50000"/>
                            </a:schemeClr>
                          </a:solidFill>
                        </a:rPr>
                        <a:t>% Completion</a:t>
                      </a:r>
                    </a:p>
                  </a:txBody>
                  <a:tcPr anchor="ctr"/>
                </a:tc>
                <a:tc>
                  <a:txBody>
                    <a:bodyPr/>
                    <a:lstStyle/>
                    <a:p>
                      <a:pPr algn="ctr"/>
                      <a:r>
                        <a:rPr lang="en-US" sz="1050" dirty="0">
                          <a:solidFill>
                            <a:schemeClr val="tx1">
                              <a:lumMod val="50000"/>
                            </a:schemeClr>
                          </a:solidFill>
                        </a:rPr>
                        <a:t>Label / Identification</a:t>
                      </a:r>
                    </a:p>
                  </a:txBody>
                  <a:tcPr anchor="ctr"/>
                </a:tc>
                <a:tc>
                  <a:txBody>
                    <a:bodyPr/>
                    <a:lstStyle/>
                    <a:p>
                      <a:pPr algn="ctr"/>
                      <a:r>
                        <a:rPr lang="en-US" sz="1050" dirty="0">
                          <a:solidFill>
                            <a:schemeClr val="tx1">
                              <a:lumMod val="50000"/>
                            </a:schemeClr>
                          </a:solidFill>
                        </a:rPr>
                        <a:t>Planned Implementation Date</a:t>
                      </a:r>
                    </a:p>
                  </a:txBody>
                  <a:tcPr anchor="ctr"/>
                </a:tc>
                <a:tc>
                  <a:txBody>
                    <a:bodyPr/>
                    <a:lstStyle/>
                    <a:p>
                      <a:pPr algn="ctr"/>
                      <a:r>
                        <a:rPr lang="en-US" sz="1050" dirty="0">
                          <a:solidFill>
                            <a:schemeClr val="tx1">
                              <a:lumMod val="50000"/>
                            </a:schemeClr>
                          </a:solidFill>
                        </a:rPr>
                        <a:t>Effective Implementation Date</a:t>
                      </a:r>
                    </a:p>
                  </a:txBody>
                  <a:tcPr anchor="ctr"/>
                </a:tc>
                <a:extLst>
                  <a:ext uri="{0D108BD9-81ED-4DB2-BD59-A6C34878D82A}">
                    <a16:rowId xmlns:a16="http://schemas.microsoft.com/office/drawing/2014/main" val="3932400541"/>
                  </a:ext>
                </a:extLst>
              </a:tr>
              <a:tr h="600453">
                <a:tc>
                  <a:txBody>
                    <a:bodyPr/>
                    <a:lstStyle/>
                    <a:p>
                      <a:pPr algn="ctr"/>
                      <a:r>
                        <a:rPr lang="en-US" sz="1050" dirty="0">
                          <a:solidFill>
                            <a:schemeClr val="tx1">
                              <a:lumMod val="50000"/>
                            </a:schemeClr>
                          </a:solidFill>
                        </a:rPr>
                        <a:t>Sub-supplier’s stock (WIP, WH, In-transit)</a:t>
                      </a: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extLst>
                  <a:ext uri="{0D108BD9-81ED-4DB2-BD59-A6C34878D82A}">
                    <a16:rowId xmlns:a16="http://schemas.microsoft.com/office/drawing/2014/main" val="2064992215"/>
                  </a:ext>
                </a:extLst>
              </a:tr>
              <a:tr h="600453">
                <a:tc>
                  <a:txBody>
                    <a:bodyPr/>
                    <a:lstStyle/>
                    <a:p>
                      <a:pPr algn="ctr"/>
                      <a:r>
                        <a:rPr lang="en-US" sz="1050" dirty="0">
                          <a:solidFill>
                            <a:schemeClr val="tx1">
                              <a:lumMod val="50000"/>
                            </a:schemeClr>
                          </a:solidFill>
                        </a:rPr>
                        <a:t>Supplier’s Manufacturing Location (WIP)</a:t>
                      </a: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extLst>
                  <a:ext uri="{0D108BD9-81ED-4DB2-BD59-A6C34878D82A}">
                    <a16:rowId xmlns:a16="http://schemas.microsoft.com/office/drawing/2014/main" val="3039399417"/>
                  </a:ext>
                </a:extLst>
              </a:tr>
              <a:tr h="768580">
                <a:tc>
                  <a:txBody>
                    <a:bodyPr/>
                    <a:lstStyle/>
                    <a:p>
                      <a:pPr algn="ctr"/>
                      <a:r>
                        <a:rPr lang="en-US" sz="1050" dirty="0">
                          <a:solidFill>
                            <a:schemeClr val="tx1">
                              <a:lumMod val="50000"/>
                            </a:schemeClr>
                          </a:solidFill>
                        </a:rPr>
                        <a:t>Supplier’s Manufacturing Location (Warehouse)</a:t>
                      </a: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extLst>
                  <a:ext uri="{0D108BD9-81ED-4DB2-BD59-A6C34878D82A}">
                    <a16:rowId xmlns:a16="http://schemas.microsoft.com/office/drawing/2014/main" val="910727629"/>
                  </a:ext>
                </a:extLst>
              </a:tr>
              <a:tr h="432326">
                <a:tc>
                  <a:txBody>
                    <a:bodyPr/>
                    <a:lstStyle/>
                    <a:p>
                      <a:pPr algn="ctr"/>
                      <a:r>
                        <a:rPr lang="en-US" sz="1050" dirty="0">
                          <a:solidFill>
                            <a:schemeClr val="tx1">
                              <a:lumMod val="50000"/>
                            </a:schemeClr>
                          </a:solidFill>
                        </a:rPr>
                        <a:t>In-transit (Supplier </a:t>
                      </a:r>
                      <a:r>
                        <a:rPr lang="en-US" sz="1050" dirty="0">
                          <a:solidFill>
                            <a:schemeClr val="tx1">
                              <a:lumMod val="50000"/>
                            </a:schemeClr>
                          </a:solidFill>
                          <a:sym typeface="Wingdings" panose="05000000000000000000" pitchFamily="2" charset="2"/>
                        </a:rPr>
                        <a:t> VAT)</a:t>
                      </a: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extLst>
                  <a:ext uri="{0D108BD9-81ED-4DB2-BD59-A6C34878D82A}">
                    <a16:rowId xmlns:a16="http://schemas.microsoft.com/office/drawing/2014/main" val="2205629661"/>
                  </a:ext>
                </a:extLst>
              </a:tr>
              <a:tr h="600453">
                <a:tc>
                  <a:txBody>
                    <a:bodyPr/>
                    <a:lstStyle/>
                    <a:p>
                      <a:pPr algn="ctr"/>
                      <a:r>
                        <a:rPr lang="en-US" sz="1050" dirty="0">
                          <a:solidFill>
                            <a:schemeClr val="tx1">
                              <a:lumMod val="50000"/>
                            </a:schemeClr>
                          </a:solidFill>
                        </a:rPr>
                        <a:t>VAT Stock (incoming warehouse)</a:t>
                      </a: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extLst>
                  <a:ext uri="{0D108BD9-81ED-4DB2-BD59-A6C34878D82A}">
                    <a16:rowId xmlns:a16="http://schemas.microsoft.com/office/drawing/2014/main" val="2589978544"/>
                  </a:ext>
                </a:extLst>
              </a:tr>
              <a:tr h="600453">
                <a:tc>
                  <a:txBody>
                    <a:bodyPr/>
                    <a:lstStyle/>
                    <a:p>
                      <a:pPr algn="ctr"/>
                      <a:r>
                        <a:rPr lang="en-US" sz="1050" dirty="0">
                          <a:solidFill>
                            <a:schemeClr val="tx1">
                              <a:lumMod val="50000"/>
                            </a:schemeClr>
                          </a:solidFill>
                        </a:rPr>
                        <a:t>VAT Stock (Manufacturing WIP and FG)</a:t>
                      </a: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extLst>
                  <a:ext uri="{0D108BD9-81ED-4DB2-BD59-A6C34878D82A}">
                    <a16:rowId xmlns:a16="http://schemas.microsoft.com/office/drawing/2014/main" val="2224000961"/>
                  </a:ext>
                </a:extLst>
              </a:tr>
              <a:tr h="308988">
                <a:tc>
                  <a:txBody>
                    <a:bodyPr/>
                    <a:lstStyle/>
                    <a:p>
                      <a:pPr algn="ctr"/>
                      <a:r>
                        <a:rPr lang="en-US" sz="1050" dirty="0">
                          <a:solidFill>
                            <a:schemeClr val="tx1">
                              <a:lumMod val="50000"/>
                            </a:schemeClr>
                          </a:solidFill>
                        </a:rPr>
                        <a:t>Others</a:t>
                      </a: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a:solidFill>
                          <a:schemeClr val="tx1">
                            <a:lumMod val="50000"/>
                          </a:schemeClr>
                        </a:solidFill>
                      </a:endParaRPr>
                    </a:p>
                  </a:txBody>
                  <a:tcPr anchor="ctr"/>
                </a:tc>
                <a:tc>
                  <a:txBody>
                    <a:bodyPr/>
                    <a:lstStyle/>
                    <a:p>
                      <a:pPr algn="ctr"/>
                      <a:endParaRPr lang="en-US" sz="1050" dirty="0">
                        <a:solidFill>
                          <a:schemeClr val="tx1">
                            <a:lumMod val="50000"/>
                          </a:schemeClr>
                        </a:solidFill>
                      </a:endParaRPr>
                    </a:p>
                  </a:txBody>
                  <a:tcPr anchor="ctr"/>
                </a:tc>
                <a:extLst>
                  <a:ext uri="{0D108BD9-81ED-4DB2-BD59-A6C34878D82A}">
                    <a16:rowId xmlns:a16="http://schemas.microsoft.com/office/drawing/2014/main" val="1020648238"/>
                  </a:ext>
                </a:extLst>
              </a:tr>
            </a:tbl>
          </a:graphicData>
        </a:graphic>
      </p:graphicFrame>
      <p:graphicFrame>
        <p:nvGraphicFramePr>
          <p:cNvPr id="8" name="Table 7">
            <a:extLst>
              <a:ext uri="{FF2B5EF4-FFF2-40B4-BE49-F238E27FC236}">
                <a16:creationId xmlns:a16="http://schemas.microsoft.com/office/drawing/2014/main" id="{1F81CBDD-E3B1-0FBE-3FAA-9A615086CD43}"/>
              </a:ext>
            </a:extLst>
          </p:cNvPr>
          <p:cNvGraphicFramePr>
            <a:graphicFrameLocks noGrp="1"/>
          </p:cNvGraphicFramePr>
          <p:nvPr>
            <p:extLst>
              <p:ext uri="{D42A27DB-BD31-4B8C-83A1-F6EECF244321}">
                <p14:modId xmlns:p14="http://schemas.microsoft.com/office/powerpoint/2010/main" val="3865488347"/>
              </p:ext>
            </p:extLst>
          </p:nvPr>
        </p:nvGraphicFramePr>
        <p:xfrm>
          <a:off x="514350" y="5589240"/>
          <a:ext cx="8128000" cy="572814"/>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822613842"/>
                    </a:ext>
                  </a:extLst>
                </a:gridCol>
                <a:gridCol w="2032000">
                  <a:extLst>
                    <a:ext uri="{9D8B030D-6E8A-4147-A177-3AD203B41FA5}">
                      <a16:colId xmlns:a16="http://schemas.microsoft.com/office/drawing/2014/main" val="2441655946"/>
                    </a:ext>
                  </a:extLst>
                </a:gridCol>
                <a:gridCol w="2032000">
                  <a:extLst>
                    <a:ext uri="{9D8B030D-6E8A-4147-A177-3AD203B41FA5}">
                      <a16:colId xmlns:a16="http://schemas.microsoft.com/office/drawing/2014/main" val="37044112"/>
                    </a:ext>
                  </a:extLst>
                </a:gridCol>
                <a:gridCol w="2032000">
                  <a:extLst>
                    <a:ext uri="{9D8B030D-6E8A-4147-A177-3AD203B41FA5}">
                      <a16:colId xmlns:a16="http://schemas.microsoft.com/office/drawing/2014/main" val="2433685985"/>
                    </a:ext>
                  </a:extLst>
                </a:gridCol>
              </a:tblGrid>
              <a:tr h="286407">
                <a:tc rowSpan="2">
                  <a:txBody>
                    <a:bodyPr/>
                    <a:lstStyle/>
                    <a:p>
                      <a:pPr algn="r"/>
                      <a:r>
                        <a:rPr lang="en-US" sz="1000" dirty="0">
                          <a:solidFill>
                            <a:schemeClr val="tx1">
                              <a:lumMod val="50000"/>
                            </a:schemeClr>
                          </a:solidFill>
                        </a:rPr>
                        <a:t>First Lot Good Part Delivered to VAT After Containment</a:t>
                      </a:r>
                    </a:p>
                  </a:txBody>
                  <a:tcPr anchor="ctr">
                    <a:noFill/>
                  </a:tcPr>
                </a:tc>
                <a:tc>
                  <a:txBody>
                    <a:bodyPr/>
                    <a:lstStyle/>
                    <a:p>
                      <a:pPr algn="ctr"/>
                      <a:r>
                        <a:rPr lang="en-US" sz="1000" dirty="0">
                          <a:solidFill>
                            <a:schemeClr val="tx1">
                              <a:lumMod val="50000"/>
                            </a:schemeClr>
                          </a:solidFill>
                        </a:rPr>
                        <a:t>Lot Number</a:t>
                      </a:r>
                    </a:p>
                  </a:txBody>
                  <a:tcPr anchor="b">
                    <a:noFill/>
                  </a:tcPr>
                </a:tc>
                <a:tc>
                  <a:txBody>
                    <a:bodyPr/>
                    <a:lstStyle/>
                    <a:p>
                      <a:pPr algn="ctr"/>
                      <a:r>
                        <a:rPr lang="en-US" sz="1000" dirty="0">
                          <a:solidFill>
                            <a:schemeClr val="tx1">
                              <a:lumMod val="50000"/>
                            </a:schemeClr>
                          </a:solidFill>
                        </a:rPr>
                        <a:t>Qty</a:t>
                      </a:r>
                    </a:p>
                  </a:txBody>
                  <a:tcPr anchor="b">
                    <a:noFill/>
                  </a:tcPr>
                </a:tc>
                <a:tc>
                  <a:txBody>
                    <a:bodyPr/>
                    <a:lstStyle/>
                    <a:p>
                      <a:pPr algn="ctr"/>
                      <a:r>
                        <a:rPr lang="en-US" sz="1000" dirty="0">
                          <a:solidFill>
                            <a:schemeClr val="tx1">
                              <a:lumMod val="50000"/>
                            </a:schemeClr>
                          </a:solidFill>
                        </a:rPr>
                        <a:t>Delivery Date</a:t>
                      </a:r>
                    </a:p>
                  </a:txBody>
                  <a:tcPr anchor="b">
                    <a:noFill/>
                  </a:tcPr>
                </a:tc>
                <a:extLst>
                  <a:ext uri="{0D108BD9-81ED-4DB2-BD59-A6C34878D82A}">
                    <a16:rowId xmlns:a16="http://schemas.microsoft.com/office/drawing/2014/main" val="220753673"/>
                  </a:ext>
                </a:extLst>
              </a:tr>
              <a:tr h="286407">
                <a:tc vMerge="1">
                  <a:txBody>
                    <a:bodyPr/>
                    <a:lstStyle/>
                    <a:p>
                      <a:endParaRPr lang="en-US" sz="1100" dirty="0"/>
                    </a:p>
                  </a:txBody>
                  <a:tcPr/>
                </a:tc>
                <a:tc>
                  <a:txBody>
                    <a:bodyPr/>
                    <a:lstStyle/>
                    <a:p>
                      <a:endParaRPr lang="en-US" sz="1000" dirty="0">
                        <a:solidFill>
                          <a:schemeClr val="tx1">
                            <a:lumMod val="50000"/>
                          </a:schemeClr>
                        </a:solidFill>
                      </a:endParaRPr>
                    </a:p>
                  </a:txBody>
                  <a:tcPr anchor="ctr">
                    <a:solidFill>
                      <a:schemeClr val="tx1">
                        <a:lumMod val="20000"/>
                        <a:lumOff val="80000"/>
                      </a:schemeClr>
                    </a:solidFill>
                  </a:tcPr>
                </a:tc>
                <a:tc>
                  <a:txBody>
                    <a:bodyPr/>
                    <a:lstStyle/>
                    <a:p>
                      <a:endParaRPr lang="en-US" sz="1000" dirty="0">
                        <a:solidFill>
                          <a:schemeClr val="tx1">
                            <a:lumMod val="50000"/>
                          </a:schemeClr>
                        </a:solidFill>
                      </a:endParaRPr>
                    </a:p>
                  </a:txBody>
                  <a:tcPr anchor="ctr">
                    <a:solidFill>
                      <a:schemeClr val="tx1">
                        <a:lumMod val="20000"/>
                        <a:lumOff val="80000"/>
                      </a:schemeClr>
                    </a:solidFill>
                  </a:tcPr>
                </a:tc>
                <a:tc>
                  <a:txBody>
                    <a:bodyPr/>
                    <a:lstStyle/>
                    <a:p>
                      <a:endParaRPr lang="en-US" sz="1000" dirty="0">
                        <a:solidFill>
                          <a:schemeClr val="tx1">
                            <a:lumMod val="50000"/>
                          </a:schemeClr>
                        </a:solidFill>
                      </a:endParaRPr>
                    </a:p>
                  </a:txBody>
                  <a:tcPr anchor="ctr">
                    <a:solidFill>
                      <a:schemeClr val="tx1">
                        <a:lumMod val="20000"/>
                        <a:lumOff val="80000"/>
                      </a:schemeClr>
                    </a:solidFill>
                  </a:tcPr>
                </a:tc>
                <a:extLst>
                  <a:ext uri="{0D108BD9-81ED-4DB2-BD59-A6C34878D82A}">
                    <a16:rowId xmlns:a16="http://schemas.microsoft.com/office/drawing/2014/main" val="751486328"/>
                  </a:ext>
                </a:extLst>
              </a:tr>
            </a:tbl>
          </a:graphicData>
        </a:graphic>
      </p:graphicFrame>
    </p:spTree>
    <p:extLst>
      <p:ext uri="{BB962C8B-B14F-4D97-AF65-F5344CB8AC3E}">
        <p14:creationId xmlns:p14="http://schemas.microsoft.com/office/powerpoint/2010/main" val="102758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3FD77-35C5-E312-8430-8B77BAD93285}"/>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18343978-6CB1-77E6-1F90-16A338C2A627}"/>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6B9BCC35-5F91-44C1-AA3F-18B58AD8A42C}"/>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419EC360-3517-C45E-91F4-06CC5F4832DB}"/>
              </a:ext>
            </a:extLst>
          </p:cNvPr>
          <p:cNvSpPr>
            <a:spLocks noGrp="1"/>
          </p:cNvSpPr>
          <p:nvPr>
            <p:ph type="title"/>
          </p:nvPr>
        </p:nvSpPr>
        <p:spPr/>
        <p:txBody>
          <a:bodyPr/>
          <a:lstStyle/>
          <a:p>
            <a:r>
              <a:rPr lang="de-CH" dirty="0"/>
              <a:t>D3 : Short Term Containment Actions</a:t>
            </a:r>
            <a:endParaRPr lang="en-MY" dirty="0"/>
          </a:p>
        </p:txBody>
      </p:sp>
      <p:graphicFrame>
        <p:nvGraphicFramePr>
          <p:cNvPr id="2" name="Table 1">
            <a:extLst>
              <a:ext uri="{FF2B5EF4-FFF2-40B4-BE49-F238E27FC236}">
                <a16:creationId xmlns:a16="http://schemas.microsoft.com/office/drawing/2014/main" id="{0173F267-3B1D-4981-3C0F-8029979EC91E}"/>
              </a:ext>
            </a:extLst>
          </p:cNvPr>
          <p:cNvGraphicFramePr>
            <a:graphicFrameLocks noGrp="1"/>
          </p:cNvGraphicFramePr>
          <p:nvPr>
            <p:extLst>
              <p:ext uri="{D42A27DB-BD31-4B8C-83A1-F6EECF244321}">
                <p14:modId xmlns:p14="http://schemas.microsoft.com/office/powerpoint/2010/main" val="3553953538"/>
              </p:ext>
            </p:extLst>
          </p:nvPr>
        </p:nvGraphicFramePr>
        <p:xfrm>
          <a:off x="514350" y="908212"/>
          <a:ext cx="11126786" cy="5257093"/>
        </p:xfrm>
        <a:graphic>
          <a:graphicData uri="http://schemas.openxmlformats.org/drawingml/2006/table">
            <a:tbl>
              <a:tblPr firstRow="1" bandRow="1">
                <a:tableStyleId>{5C22544A-7EE6-4342-B048-85BDC9FD1C3A}</a:tableStyleId>
              </a:tblPr>
              <a:tblGrid>
                <a:gridCol w="541090">
                  <a:extLst>
                    <a:ext uri="{9D8B030D-6E8A-4147-A177-3AD203B41FA5}">
                      <a16:colId xmlns:a16="http://schemas.microsoft.com/office/drawing/2014/main" val="3951397097"/>
                    </a:ext>
                  </a:extLst>
                </a:gridCol>
                <a:gridCol w="7038522">
                  <a:extLst>
                    <a:ext uri="{9D8B030D-6E8A-4147-A177-3AD203B41FA5}">
                      <a16:colId xmlns:a16="http://schemas.microsoft.com/office/drawing/2014/main" val="3420526619"/>
                    </a:ext>
                  </a:extLst>
                </a:gridCol>
                <a:gridCol w="1283805">
                  <a:extLst>
                    <a:ext uri="{9D8B030D-6E8A-4147-A177-3AD203B41FA5}">
                      <a16:colId xmlns:a16="http://schemas.microsoft.com/office/drawing/2014/main" val="1726304952"/>
                    </a:ext>
                  </a:extLst>
                </a:gridCol>
                <a:gridCol w="1054020">
                  <a:extLst>
                    <a:ext uri="{9D8B030D-6E8A-4147-A177-3AD203B41FA5}">
                      <a16:colId xmlns:a16="http://schemas.microsoft.com/office/drawing/2014/main" val="3724378152"/>
                    </a:ext>
                  </a:extLst>
                </a:gridCol>
                <a:gridCol w="1209349">
                  <a:extLst>
                    <a:ext uri="{9D8B030D-6E8A-4147-A177-3AD203B41FA5}">
                      <a16:colId xmlns:a16="http://schemas.microsoft.com/office/drawing/2014/main" val="2572407993"/>
                    </a:ext>
                  </a:extLst>
                </a:gridCol>
              </a:tblGrid>
              <a:tr h="723403">
                <a:tc>
                  <a:txBody>
                    <a:bodyPr/>
                    <a:lstStyle/>
                    <a:p>
                      <a:pPr algn="ctr"/>
                      <a:r>
                        <a:rPr lang="en-US" sz="1100"/>
                        <a:t>No.</a:t>
                      </a:r>
                      <a:endParaRPr lang="en-MY" sz="1100"/>
                    </a:p>
                  </a:txBody>
                  <a:tcPr marL="121920" marR="121920" marT="60960" marB="60960" anchor="ctr"/>
                </a:tc>
                <a:tc>
                  <a:txBody>
                    <a:bodyPr/>
                    <a:lstStyle/>
                    <a:p>
                      <a:pPr algn="ctr"/>
                      <a:r>
                        <a:rPr lang="en-US" sz="1100" dirty="0"/>
                        <a:t>Containment Actions</a:t>
                      </a:r>
                    </a:p>
                    <a:p>
                      <a:pPr algn="ctr"/>
                      <a:r>
                        <a:rPr lang="en-US" sz="1100" b="0" dirty="0">
                          <a:solidFill>
                            <a:srgbClr val="505050"/>
                          </a:solidFill>
                        </a:rPr>
                        <a:t>(Must be in place within 24 hours from</a:t>
                      </a:r>
                      <a:r>
                        <a:rPr lang="en-US" sz="1100" b="0" baseline="0" dirty="0">
                          <a:solidFill>
                            <a:srgbClr val="505050"/>
                          </a:solidFill>
                        </a:rPr>
                        <a:t> the time of incident)</a:t>
                      </a:r>
                      <a:endParaRPr lang="en-MY" sz="1100" b="0" dirty="0">
                        <a:solidFill>
                          <a:srgbClr val="505050"/>
                        </a:solidFill>
                      </a:endParaRPr>
                    </a:p>
                  </a:txBody>
                  <a:tcPr marL="121920" marR="121920" marT="60960" marB="60960" anchor="ctr"/>
                </a:tc>
                <a:tc>
                  <a:txBody>
                    <a:bodyPr/>
                    <a:lstStyle/>
                    <a:p>
                      <a:pPr algn="ctr"/>
                      <a:r>
                        <a:rPr lang="en-US" sz="1100"/>
                        <a:t>Owner</a:t>
                      </a:r>
                      <a:endParaRPr lang="en-MY" sz="1100"/>
                    </a:p>
                  </a:txBody>
                  <a:tcPr marL="121920" marR="121920" marT="60960" marB="60960" anchor="ctr"/>
                </a:tc>
                <a:tc>
                  <a:txBody>
                    <a:bodyPr/>
                    <a:lstStyle/>
                    <a:p>
                      <a:pPr algn="ctr"/>
                      <a:r>
                        <a:rPr lang="en-US" sz="1100"/>
                        <a:t>Due Date</a:t>
                      </a:r>
                      <a:endParaRPr lang="en-MY" sz="1100"/>
                    </a:p>
                  </a:txBody>
                  <a:tcPr marL="121920" marR="121920" marT="60960" marB="60960" anchor="ctr"/>
                </a:tc>
                <a:tc>
                  <a:txBody>
                    <a:bodyPr/>
                    <a:lstStyle/>
                    <a:p>
                      <a:pPr algn="ctr"/>
                      <a:r>
                        <a:rPr lang="en-US" sz="1100" dirty="0"/>
                        <a:t>Status</a:t>
                      </a:r>
                      <a:endParaRPr lang="en-MY" sz="1100" dirty="0"/>
                    </a:p>
                  </a:txBody>
                  <a:tcPr marL="121920" marR="121920" marT="60960" marB="60960" anchor="ctr"/>
                </a:tc>
                <a:extLst>
                  <a:ext uri="{0D108BD9-81ED-4DB2-BD59-A6C34878D82A}">
                    <a16:rowId xmlns:a16="http://schemas.microsoft.com/office/drawing/2014/main" val="2292825127"/>
                  </a:ext>
                </a:extLst>
              </a:tr>
              <a:tr h="838257">
                <a:tc>
                  <a:txBody>
                    <a:bodyPr/>
                    <a:lstStyle/>
                    <a:p>
                      <a:pPr algn="ctr"/>
                      <a:r>
                        <a:rPr lang="en-US" sz="1000" dirty="0"/>
                        <a:t>1</a:t>
                      </a:r>
                      <a:endParaRPr lang="en-MY" sz="1000" dirty="0"/>
                    </a:p>
                  </a:txBody>
                  <a:tcPr marL="121920" marR="121920" marT="60960" marB="60960" anchor="ctr"/>
                </a:tc>
                <a:tc>
                  <a:txBody>
                    <a:bodyPr/>
                    <a:lstStyle/>
                    <a:p>
                      <a:endParaRPr lang="en-MY" sz="1000" dirty="0">
                        <a:solidFill>
                          <a:srgbClr val="505050"/>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p>
                  </a:txBody>
                  <a:tcPr marL="121920" marR="121920" marT="60960" marB="60960" anchor="ctr"/>
                </a:tc>
                <a:extLst>
                  <a:ext uri="{0D108BD9-81ED-4DB2-BD59-A6C34878D82A}">
                    <a16:rowId xmlns:a16="http://schemas.microsoft.com/office/drawing/2014/main" val="645383671"/>
                  </a:ext>
                </a:extLst>
              </a:tr>
              <a:tr h="557153">
                <a:tc>
                  <a:txBody>
                    <a:bodyPr/>
                    <a:lstStyle/>
                    <a:p>
                      <a:pPr algn="ctr"/>
                      <a:r>
                        <a:rPr lang="en-US" sz="1000" dirty="0"/>
                        <a:t>2</a:t>
                      </a:r>
                      <a:endParaRPr lang="en-MY" sz="1000" dirty="0"/>
                    </a:p>
                  </a:txBody>
                  <a:tcPr marL="121920" marR="121920" marT="60960" marB="60960" anchor="ctr"/>
                </a:tc>
                <a:tc>
                  <a:txBody>
                    <a:bodyPr/>
                    <a:lstStyle/>
                    <a:p>
                      <a:endParaRPr lang="en-US" sz="1000" dirty="0">
                        <a:solidFill>
                          <a:srgbClr val="505050"/>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dirty="0"/>
                    </a:p>
                  </a:txBody>
                  <a:tcPr marL="121920" marR="121920" marT="60960" marB="60960" anchor="ctr"/>
                </a:tc>
                <a:extLst>
                  <a:ext uri="{0D108BD9-81ED-4DB2-BD59-A6C34878D82A}">
                    <a16:rowId xmlns:a16="http://schemas.microsoft.com/office/drawing/2014/main" val="602591095"/>
                  </a:ext>
                </a:extLst>
              </a:tr>
              <a:tr h="758880">
                <a:tc>
                  <a:txBody>
                    <a:bodyPr/>
                    <a:lstStyle/>
                    <a:p>
                      <a:pPr algn="ctr"/>
                      <a:r>
                        <a:rPr lang="en-US" sz="1000" dirty="0"/>
                        <a:t>3</a:t>
                      </a:r>
                      <a:endParaRPr lang="en-MY" sz="1000" dirty="0"/>
                    </a:p>
                  </a:txBody>
                  <a:tcPr marL="121920" marR="121920" marT="60960" marB="60960" anchor="ctr"/>
                </a:tc>
                <a:tc>
                  <a:txBody>
                    <a:bodyPr/>
                    <a:lstStyle/>
                    <a:p>
                      <a:endParaRPr lang="en-US" sz="1000" dirty="0">
                        <a:solidFill>
                          <a:srgbClr val="505050"/>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dirty="0"/>
                    </a:p>
                  </a:txBody>
                  <a:tcPr marL="121920" marR="121920" marT="60960" marB="60960" anchor="ctr"/>
                </a:tc>
                <a:extLst>
                  <a:ext uri="{0D108BD9-81ED-4DB2-BD59-A6C34878D82A}">
                    <a16:rowId xmlns:a16="http://schemas.microsoft.com/office/drawing/2014/main" val="487977588"/>
                  </a:ext>
                </a:extLst>
              </a:tr>
              <a:tr h="557153">
                <a:tc>
                  <a:txBody>
                    <a:bodyPr/>
                    <a:lstStyle/>
                    <a:p>
                      <a:pPr algn="ctr"/>
                      <a:r>
                        <a:rPr lang="en-US" sz="1000" dirty="0"/>
                        <a:t>4</a:t>
                      </a:r>
                      <a:endParaRPr lang="en-MY" sz="1000" dirty="0"/>
                    </a:p>
                  </a:txBody>
                  <a:tcPr marL="121920" marR="121920" marT="60960" marB="60960" anchor="ctr"/>
                </a:tc>
                <a:tc>
                  <a:txBody>
                    <a:bodyPr/>
                    <a:lstStyle/>
                    <a:p>
                      <a:endParaRPr lang="en-US" sz="1000" dirty="0">
                        <a:solidFill>
                          <a:srgbClr val="505050"/>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dirty="0"/>
                    </a:p>
                  </a:txBody>
                  <a:tcPr marL="121920" marR="121920" marT="60960" marB="60960" anchor="ctr"/>
                </a:tc>
                <a:extLst>
                  <a:ext uri="{0D108BD9-81ED-4DB2-BD59-A6C34878D82A}">
                    <a16:rowId xmlns:a16="http://schemas.microsoft.com/office/drawing/2014/main" val="900263905"/>
                  </a:ext>
                </a:extLst>
              </a:tr>
              <a:tr h="592671">
                <a:tc>
                  <a:txBody>
                    <a:bodyPr/>
                    <a:lstStyle/>
                    <a:p>
                      <a:pPr algn="ctr"/>
                      <a:r>
                        <a:rPr lang="en-US" sz="1000" dirty="0">
                          <a:solidFill>
                            <a:srgbClr val="505050"/>
                          </a:solidFill>
                        </a:rPr>
                        <a:t>5</a:t>
                      </a:r>
                      <a:endParaRPr lang="en-MY" sz="1000" dirty="0">
                        <a:solidFill>
                          <a:srgbClr val="505050"/>
                        </a:solidFill>
                      </a:endParaRPr>
                    </a:p>
                  </a:txBody>
                  <a:tcPr marL="121920" marR="121920" marT="60960" marB="60960" anchor="ctr"/>
                </a:tc>
                <a:tc>
                  <a:txBody>
                    <a:bodyPr/>
                    <a:lstStyle/>
                    <a:p>
                      <a:pPr marL="0" indent="0">
                        <a:buNone/>
                      </a:pPr>
                      <a:endParaRPr lang="en-US" sz="1000" dirty="0">
                        <a:solidFill>
                          <a:srgbClr val="505050"/>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dirty="0"/>
                    </a:p>
                  </a:txBody>
                  <a:tcPr marL="121920" marR="121920" marT="60960" marB="60960" anchor="ctr"/>
                </a:tc>
                <a:extLst>
                  <a:ext uri="{0D108BD9-81ED-4DB2-BD59-A6C34878D82A}">
                    <a16:rowId xmlns:a16="http://schemas.microsoft.com/office/drawing/2014/main" val="3445641033"/>
                  </a:ext>
                </a:extLst>
              </a:tr>
              <a:tr h="614788">
                <a:tc>
                  <a:txBody>
                    <a:bodyPr/>
                    <a:lstStyle/>
                    <a:p>
                      <a:pPr algn="ctr"/>
                      <a:r>
                        <a:rPr lang="en-US" sz="1000" dirty="0"/>
                        <a:t>6</a:t>
                      </a:r>
                      <a:endParaRPr lang="en-MY" sz="1000" dirty="0"/>
                    </a:p>
                  </a:txBody>
                  <a:tcPr marL="121920" marR="121920" marT="60960" marB="60960" anchor="ctr"/>
                </a:tc>
                <a:tc>
                  <a:txBody>
                    <a:bodyPr/>
                    <a:lstStyle/>
                    <a:p>
                      <a:endParaRPr lang="en-US" sz="1000" kern="1200" dirty="0">
                        <a:solidFill>
                          <a:srgbClr val="505050"/>
                        </a:solidFill>
                        <a:latin typeface="+mn-lt"/>
                        <a:ea typeface="+mn-ea"/>
                        <a:cs typeface="+mn-cs"/>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kern="1200" dirty="0">
                        <a:solidFill>
                          <a:srgbClr val="505050"/>
                        </a:solidFill>
                        <a:latin typeface="+mn-lt"/>
                        <a:ea typeface="+mn-ea"/>
                        <a:cs typeface="+mn-cs"/>
                      </a:endParaRPr>
                    </a:p>
                  </a:txBody>
                  <a:tcPr marL="121920" marR="121920" marT="60960" marB="60960" anchor="ctr"/>
                </a:tc>
                <a:tc>
                  <a:txBody>
                    <a:bodyPr/>
                    <a:lstStyle/>
                    <a:p>
                      <a:endParaRPr lang="en-MY" sz="1000" kern="1200" dirty="0">
                        <a:solidFill>
                          <a:srgbClr val="505050"/>
                        </a:solidFill>
                        <a:latin typeface="+mn-lt"/>
                        <a:ea typeface="+mn-ea"/>
                        <a:cs typeface="+mn-cs"/>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kern="1200" dirty="0">
                        <a:solidFill>
                          <a:srgbClr val="505050"/>
                        </a:solidFill>
                        <a:latin typeface="+mn-lt"/>
                        <a:ea typeface="+mn-ea"/>
                        <a:cs typeface="+mn-cs"/>
                      </a:endParaRPr>
                    </a:p>
                  </a:txBody>
                  <a:tcPr marL="121920" marR="121920" marT="60960" marB="60960" anchor="ctr"/>
                </a:tc>
                <a:extLst>
                  <a:ext uri="{0D108BD9-81ED-4DB2-BD59-A6C34878D82A}">
                    <a16:rowId xmlns:a16="http://schemas.microsoft.com/office/drawing/2014/main" val="1638110723"/>
                  </a:ext>
                </a:extLst>
              </a:tr>
              <a:tr h="614788">
                <a:tc>
                  <a:txBody>
                    <a:bodyPr/>
                    <a:lstStyle/>
                    <a:p>
                      <a:pPr algn="ctr"/>
                      <a:r>
                        <a:rPr lang="en-US" sz="1000" dirty="0">
                          <a:solidFill>
                            <a:srgbClr val="505050"/>
                          </a:solidFill>
                        </a:rPr>
                        <a:t>7</a:t>
                      </a:r>
                      <a:endParaRPr lang="en-MY" sz="1000" dirty="0">
                        <a:solidFill>
                          <a:srgbClr val="505050"/>
                        </a:solidFill>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0" dirty="0">
                        <a:solidFill>
                          <a:srgbClr val="505050"/>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solidFill>
                          <a:schemeClr val="tx2"/>
                        </a:solidFill>
                      </a:endParaRPr>
                    </a:p>
                  </a:txBody>
                  <a:tcPr marL="121920" marR="121920" marT="60960" marB="60960" anchor="ctr"/>
                </a:tc>
                <a:tc>
                  <a:txBody>
                    <a:bodyPr/>
                    <a:lstStyle/>
                    <a:p>
                      <a:endParaRPr lang="en-MY" sz="1000" dirty="0"/>
                    </a:p>
                  </a:txBody>
                  <a:tcPr marL="121920" marR="121920" marT="60960" marB="60960" anchor="ctr"/>
                </a:tc>
                <a:extLst>
                  <a:ext uri="{0D108BD9-81ED-4DB2-BD59-A6C34878D82A}">
                    <a16:rowId xmlns:a16="http://schemas.microsoft.com/office/drawing/2014/main" val="3214327352"/>
                  </a:ext>
                </a:extLst>
              </a:tr>
            </a:tbl>
          </a:graphicData>
        </a:graphic>
      </p:graphicFrame>
    </p:spTree>
    <p:extLst>
      <p:ext uri="{BB962C8B-B14F-4D97-AF65-F5344CB8AC3E}">
        <p14:creationId xmlns:p14="http://schemas.microsoft.com/office/powerpoint/2010/main" val="1509511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86DC10-7F38-A8CA-B8AB-DBF896DF264B}"/>
              </a:ext>
            </a:extLst>
          </p:cNvPr>
          <p:cNvSpPr>
            <a:spLocks noGrp="1"/>
          </p:cNvSpPr>
          <p:nvPr>
            <p:ph type="body" sz="quarter" idx="13"/>
          </p:nvPr>
        </p:nvSpPr>
        <p:spPr/>
        <p:txBody>
          <a:bodyPr/>
          <a:lstStyle/>
          <a:p>
            <a:r>
              <a:rPr lang="de-CH" dirty="0" err="1"/>
              <a:t>Process</a:t>
            </a:r>
            <a:r>
              <a:rPr lang="de-CH" dirty="0"/>
              <a:t> Flow</a:t>
            </a:r>
          </a:p>
          <a:p>
            <a:endParaRPr lang="en-MY" dirty="0"/>
          </a:p>
        </p:txBody>
      </p:sp>
      <p:sp>
        <p:nvSpPr>
          <p:cNvPr id="3" name="Date Placeholder 2">
            <a:extLst>
              <a:ext uri="{FF2B5EF4-FFF2-40B4-BE49-F238E27FC236}">
                <a16:creationId xmlns:a16="http://schemas.microsoft.com/office/drawing/2014/main" id="{FD94E695-06AC-1936-AB54-6F569DF36816}"/>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C9FC0B9F-33F4-A91E-F273-5AD58287B70C}"/>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BE4340DA-E345-77C9-668C-986079AE3D9F}"/>
              </a:ext>
            </a:extLst>
          </p:cNvPr>
          <p:cNvSpPr>
            <a:spLocks noGrp="1"/>
          </p:cNvSpPr>
          <p:nvPr>
            <p:ph type="title"/>
          </p:nvPr>
        </p:nvSpPr>
        <p:spPr/>
        <p:txBody>
          <a:bodyPr/>
          <a:lstStyle/>
          <a:p>
            <a:r>
              <a:rPr lang="de-CH" dirty="0"/>
              <a:t>D4a : Root </a:t>
            </a:r>
            <a:r>
              <a:rPr lang="de-CH" dirty="0" err="1"/>
              <a:t>Cause</a:t>
            </a:r>
            <a:r>
              <a:rPr lang="de-CH" dirty="0"/>
              <a:t> : Definition and Validation</a:t>
            </a:r>
            <a:endParaRPr lang="en-MY" dirty="0"/>
          </a:p>
        </p:txBody>
      </p:sp>
      <p:graphicFrame>
        <p:nvGraphicFramePr>
          <p:cNvPr id="7" name="Table 6">
            <a:extLst>
              <a:ext uri="{FF2B5EF4-FFF2-40B4-BE49-F238E27FC236}">
                <a16:creationId xmlns:a16="http://schemas.microsoft.com/office/drawing/2014/main" id="{76B64609-8637-24CC-730A-4254D1BF82A8}"/>
              </a:ext>
            </a:extLst>
          </p:cNvPr>
          <p:cNvGraphicFramePr>
            <a:graphicFrameLocks noGrp="1"/>
          </p:cNvGraphicFramePr>
          <p:nvPr>
            <p:extLst>
              <p:ext uri="{D42A27DB-BD31-4B8C-83A1-F6EECF244321}">
                <p14:modId xmlns:p14="http://schemas.microsoft.com/office/powerpoint/2010/main" val="3525509578"/>
              </p:ext>
            </p:extLst>
          </p:nvPr>
        </p:nvGraphicFramePr>
        <p:xfrm>
          <a:off x="515937" y="1212850"/>
          <a:ext cx="11066467" cy="4952451"/>
        </p:xfrm>
        <a:graphic>
          <a:graphicData uri="http://schemas.openxmlformats.org/drawingml/2006/table">
            <a:tbl>
              <a:tblPr firstRow="1" bandRow="1">
                <a:tableStyleId>{5C22544A-7EE6-4342-B048-85BDC9FD1C3A}</a:tableStyleId>
              </a:tblPr>
              <a:tblGrid>
                <a:gridCol w="546246">
                  <a:extLst>
                    <a:ext uri="{9D8B030D-6E8A-4147-A177-3AD203B41FA5}">
                      <a16:colId xmlns:a16="http://schemas.microsoft.com/office/drawing/2014/main" val="3402418964"/>
                    </a:ext>
                  </a:extLst>
                </a:gridCol>
                <a:gridCol w="1560945">
                  <a:extLst>
                    <a:ext uri="{9D8B030D-6E8A-4147-A177-3AD203B41FA5}">
                      <a16:colId xmlns:a16="http://schemas.microsoft.com/office/drawing/2014/main" val="4049461202"/>
                    </a:ext>
                  </a:extLst>
                </a:gridCol>
                <a:gridCol w="2752436">
                  <a:extLst>
                    <a:ext uri="{9D8B030D-6E8A-4147-A177-3AD203B41FA5}">
                      <a16:colId xmlns:a16="http://schemas.microsoft.com/office/drawing/2014/main" val="4202624100"/>
                    </a:ext>
                  </a:extLst>
                </a:gridCol>
                <a:gridCol w="748145">
                  <a:extLst>
                    <a:ext uri="{9D8B030D-6E8A-4147-A177-3AD203B41FA5}">
                      <a16:colId xmlns:a16="http://schemas.microsoft.com/office/drawing/2014/main" val="3465161935"/>
                    </a:ext>
                  </a:extLst>
                </a:gridCol>
                <a:gridCol w="637309">
                  <a:extLst>
                    <a:ext uri="{9D8B030D-6E8A-4147-A177-3AD203B41FA5}">
                      <a16:colId xmlns:a16="http://schemas.microsoft.com/office/drawing/2014/main" val="525219878"/>
                    </a:ext>
                  </a:extLst>
                </a:gridCol>
                <a:gridCol w="914400">
                  <a:extLst>
                    <a:ext uri="{9D8B030D-6E8A-4147-A177-3AD203B41FA5}">
                      <a16:colId xmlns:a16="http://schemas.microsoft.com/office/drawing/2014/main" val="417925121"/>
                    </a:ext>
                  </a:extLst>
                </a:gridCol>
                <a:gridCol w="2179782">
                  <a:extLst>
                    <a:ext uri="{9D8B030D-6E8A-4147-A177-3AD203B41FA5}">
                      <a16:colId xmlns:a16="http://schemas.microsoft.com/office/drawing/2014/main" val="2060411177"/>
                    </a:ext>
                  </a:extLst>
                </a:gridCol>
                <a:gridCol w="1727204">
                  <a:extLst>
                    <a:ext uri="{9D8B030D-6E8A-4147-A177-3AD203B41FA5}">
                      <a16:colId xmlns:a16="http://schemas.microsoft.com/office/drawing/2014/main" val="1684762082"/>
                    </a:ext>
                  </a:extLst>
                </a:gridCol>
              </a:tblGrid>
              <a:tr h="586363">
                <a:tc rowSpan="2">
                  <a:txBody>
                    <a:bodyPr/>
                    <a:lstStyle/>
                    <a:p>
                      <a:pPr algn="ctr"/>
                      <a:r>
                        <a:rPr lang="en-US" sz="1000" dirty="0"/>
                        <a:t>Ops #</a:t>
                      </a:r>
                    </a:p>
                  </a:txBody>
                  <a:tcPr anchor="ctr"/>
                </a:tc>
                <a:tc rowSpan="2">
                  <a:txBody>
                    <a:bodyPr/>
                    <a:lstStyle/>
                    <a:p>
                      <a:pPr algn="ctr"/>
                      <a:r>
                        <a:rPr lang="en-US" sz="1000" dirty="0"/>
                        <a:t>Operation Name / Description</a:t>
                      </a:r>
                    </a:p>
                  </a:txBody>
                  <a:tcPr anchor="ctr"/>
                </a:tc>
                <a:tc rowSpan="2">
                  <a:txBody>
                    <a:bodyPr/>
                    <a:lstStyle/>
                    <a:p>
                      <a:pPr algn="ctr"/>
                      <a:r>
                        <a:rPr lang="en-US" sz="1000" dirty="0"/>
                        <a:t>Observation / Finding(s)</a:t>
                      </a:r>
                      <a:endParaRPr lang="en-US" sz="1000" b="0" i="0" u="none" strike="noStrike" kern="1200" baseline="0" dirty="0">
                        <a:solidFill>
                          <a:schemeClr val="lt1"/>
                        </a:solidFill>
                        <a:latin typeface="+mn-lt"/>
                        <a:ea typeface="+mn-ea"/>
                        <a:cs typeface="+mn-cs"/>
                      </a:endParaRPr>
                    </a:p>
                    <a:p>
                      <a:pPr algn="ctr"/>
                      <a:r>
                        <a:rPr lang="en-US" sz="1000" b="0" i="0" u="none" strike="noStrike" kern="1200" baseline="0" dirty="0">
                          <a:solidFill>
                            <a:schemeClr val="lt1"/>
                          </a:solidFill>
                          <a:latin typeface="+mn-lt"/>
                          <a:ea typeface="+mn-ea"/>
                          <a:cs typeface="+mn-cs"/>
                        </a:rPr>
                        <a:t>(Note: State the observations / finding upon Gemba walk with or without PMP / Control plan</a:t>
                      </a:r>
                      <a:endParaRPr lang="en-US" sz="1000" dirty="0"/>
                    </a:p>
                  </a:txBody>
                  <a:tcPr anchor="ctr"/>
                </a:tc>
                <a:tc gridSpan="3">
                  <a:txBody>
                    <a:bodyPr/>
                    <a:lstStyle/>
                    <a:p>
                      <a:pPr algn="ctr"/>
                      <a:r>
                        <a:rPr lang="en-US" sz="1000" dirty="0"/>
                        <a:t>At which process step was the defect created / detected / should have been detected</a:t>
                      </a:r>
                    </a:p>
                  </a:txBody>
                  <a:tcPr anchor="ctr">
                    <a:lnR w="12700" cap="flat" cmpd="sng" algn="ctr">
                      <a:solidFill>
                        <a:schemeClr val="bg1"/>
                      </a:solidFill>
                      <a:prstDash val="solid"/>
                      <a:round/>
                      <a:headEnd type="none" w="med" len="med"/>
                      <a:tailEnd type="none" w="med" len="med"/>
                    </a:lnR>
                  </a:tcPr>
                </a:tc>
                <a:tc hMerge="1">
                  <a:txBody>
                    <a:bodyPr/>
                    <a:lstStyle/>
                    <a:p>
                      <a:pPr algn="ctr"/>
                      <a:endParaRPr lang="en-US" sz="1100" dirty="0"/>
                    </a:p>
                  </a:txBody>
                  <a:tcPr anchor="ctr"/>
                </a:tc>
                <a:tc hMerge="1">
                  <a:txBody>
                    <a:bodyPr/>
                    <a:lstStyle/>
                    <a:p>
                      <a:pPr algn="ctr"/>
                      <a:endParaRPr lang="en-US" sz="1100" dirty="0"/>
                    </a:p>
                  </a:txBody>
                  <a:tcPr anchor="ctr"/>
                </a:tc>
                <a:tc rowSpan="2">
                  <a:txBody>
                    <a:bodyPr/>
                    <a:lstStyle/>
                    <a:p>
                      <a:pPr algn="ctr"/>
                      <a:r>
                        <a:rPr lang="en-US" sz="1000" dirty="0"/>
                        <a:t>Preliminary Root Cause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rowSpan="2">
                  <a:txBody>
                    <a:bodyPr/>
                    <a:lstStyle/>
                    <a:p>
                      <a:pPr algn="ctr"/>
                      <a:r>
                        <a:rPr lang="en-US" sz="1000" dirty="0"/>
                        <a:t>Root cause validation Results</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96018640"/>
                  </a:ext>
                </a:extLst>
              </a:tr>
              <a:tr h="4027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t>Created</a:t>
                      </a:r>
                    </a:p>
                  </a:txBody>
                  <a:tcPr marL="36000" marR="36000" marT="36000" marB="36000" anchor="ctr"/>
                </a:tc>
                <a:tc>
                  <a:txBody>
                    <a:bodyPr/>
                    <a:lstStyle/>
                    <a:p>
                      <a:pPr algn="ctr"/>
                      <a:r>
                        <a:rPr lang="en-US" sz="1000" dirty="0"/>
                        <a:t>Detected</a:t>
                      </a:r>
                    </a:p>
                  </a:txBody>
                  <a:tcPr marL="36000" marR="36000" marT="36000" marB="36000" anchor="ctr"/>
                </a:tc>
                <a:tc>
                  <a:txBody>
                    <a:bodyPr/>
                    <a:lstStyle/>
                    <a:p>
                      <a:pPr algn="ctr"/>
                      <a:r>
                        <a:rPr lang="en-US" sz="1000" dirty="0"/>
                        <a:t>Should have been detected</a:t>
                      </a:r>
                    </a:p>
                  </a:txBody>
                  <a:tcPr marL="36000" marR="36000" marT="36000" marB="36000" anchor="ctr">
                    <a:lnR w="12700" cap="flat" cmpd="sng" algn="ctr">
                      <a:solidFill>
                        <a:schemeClr val="bg1"/>
                      </a:solidFill>
                      <a:prstDash val="solid"/>
                      <a:round/>
                      <a:headEnd type="none" w="med" len="med"/>
                      <a:tailEnd type="none" w="med" len="med"/>
                    </a:lnR>
                  </a:tcPr>
                </a:tc>
                <a:tc vMerge="1">
                  <a:txBody>
                    <a:bodyPr/>
                    <a:lstStyle/>
                    <a:p>
                      <a:endParaRPr dirty="0"/>
                    </a:p>
                  </a:txBody>
                  <a:tcPr anchor="ctr">
                    <a:lnL w="12700" cap="flat" cmpd="sng" algn="ctr">
                      <a:solidFill>
                        <a:schemeClr val="bg1"/>
                      </a:solidFill>
                      <a:prstDash val="solid"/>
                      <a:round/>
                      <a:headEnd type="none" w="med" len="med"/>
                      <a:tailEnd type="none" w="med" len="med"/>
                    </a:lnL>
                  </a:tcPr>
                </a:tc>
                <a:tc vMerge="1">
                  <a:txBody>
                    <a:bodyPr/>
                    <a:lstStyle/>
                    <a:p>
                      <a:endParaRPr dirty="0"/>
                    </a:p>
                  </a:txBody>
                  <a:tcPr anchor="ctr"/>
                </a:tc>
                <a:extLst>
                  <a:ext uri="{0D108BD9-81ED-4DB2-BD59-A6C34878D82A}">
                    <a16:rowId xmlns:a16="http://schemas.microsoft.com/office/drawing/2014/main" val="2559682850"/>
                  </a:ext>
                </a:extLst>
              </a:tr>
              <a:tr h="396338">
                <a:tc>
                  <a:txBody>
                    <a:bodyPr/>
                    <a:lstStyle/>
                    <a:p>
                      <a:pPr algn="ctr"/>
                      <a:r>
                        <a:rPr lang="en-US" sz="1000" dirty="0"/>
                        <a:t>1</a:t>
                      </a:r>
                    </a:p>
                  </a:txBody>
                  <a:tcPr anchor="ct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a:p>
                  </a:txBody>
                  <a:tcPr/>
                </a:tc>
                <a:extLst>
                  <a:ext uri="{0D108BD9-81ED-4DB2-BD59-A6C34878D82A}">
                    <a16:rowId xmlns:a16="http://schemas.microsoft.com/office/drawing/2014/main" val="3845619669"/>
                  </a:ext>
                </a:extLst>
              </a:tr>
              <a:tr h="396338">
                <a:tc>
                  <a:txBody>
                    <a:bodyPr/>
                    <a:lstStyle/>
                    <a:p>
                      <a:pPr algn="ctr"/>
                      <a:r>
                        <a:rPr lang="en-US" sz="1000" dirty="0"/>
                        <a:t>2</a:t>
                      </a:r>
                    </a:p>
                  </a:txBody>
                  <a:tcPr anchor="ct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a:p>
                  </a:txBody>
                  <a:tcPr/>
                </a:tc>
                <a:extLst>
                  <a:ext uri="{0D108BD9-81ED-4DB2-BD59-A6C34878D82A}">
                    <a16:rowId xmlns:a16="http://schemas.microsoft.com/office/drawing/2014/main" val="2580370963"/>
                  </a:ext>
                </a:extLst>
              </a:tr>
              <a:tr h="396338">
                <a:tc>
                  <a:txBody>
                    <a:bodyPr/>
                    <a:lstStyle/>
                    <a:p>
                      <a:pPr algn="ctr"/>
                      <a:r>
                        <a:rPr lang="en-US" sz="1000" dirty="0"/>
                        <a:t>3</a:t>
                      </a:r>
                    </a:p>
                  </a:txBody>
                  <a:tcPr anchor="ct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824030219"/>
                  </a:ext>
                </a:extLst>
              </a:tr>
              <a:tr h="396338">
                <a:tc>
                  <a:txBody>
                    <a:bodyPr/>
                    <a:lstStyle/>
                    <a:p>
                      <a:pPr algn="ctr"/>
                      <a:r>
                        <a:rPr lang="en-US" sz="1000" dirty="0"/>
                        <a:t>4</a:t>
                      </a:r>
                    </a:p>
                  </a:txBody>
                  <a:tcPr anchor="ct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651731449"/>
                  </a:ext>
                </a:extLst>
              </a:tr>
              <a:tr h="396338">
                <a:tc>
                  <a:txBody>
                    <a:bodyPr/>
                    <a:lstStyle/>
                    <a:p>
                      <a:pPr algn="ctr"/>
                      <a:r>
                        <a:rPr lang="en-US" sz="1000" dirty="0"/>
                        <a:t>5</a:t>
                      </a:r>
                    </a:p>
                  </a:txBody>
                  <a:tcPr anchor="ct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extLst>
                  <a:ext uri="{0D108BD9-81ED-4DB2-BD59-A6C34878D82A}">
                    <a16:rowId xmlns:a16="http://schemas.microsoft.com/office/drawing/2014/main" val="326834879"/>
                  </a:ext>
                </a:extLst>
              </a:tr>
              <a:tr h="396338">
                <a:tc>
                  <a:txBody>
                    <a:bodyPr/>
                    <a:lstStyle/>
                    <a:p>
                      <a:pPr algn="ctr"/>
                      <a:r>
                        <a:rPr lang="en-US" sz="1000" dirty="0"/>
                        <a:t>6</a:t>
                      </a:r>
                    </a:p>
                  </a:txBody>
                  <a:tcPr anchor="ct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extLst>
                  <a:ext uri="{0D108BD9-81ED-4DB2-BD59-A6C34878D82A}">
                    <a16:rowId xmlns:a16="http://schemas.microsoft.com/office/drawing/2014/main" val="287626229"/>
                  </a:ext>
                </a:extLst>
              </a:tr>
              <a:tr h="396338">
                <a:tc>
                  <a:txBody>
                    <a:bodyPr/>
                    <a:lstStyle/>
                    <a:p>
                      <a:pPr algn="ctr"/>
                      <a:r>
                        <a:rPr lang="en-US" sz="1000" dirty="0"/>
                        <a:t>7</a:t>
                      </a:r>
                    </a:p>
                  </a:txBody>
                  <a:tcPr anchor="ctr"/>
                </a:tc>
                <a:tc>
                  <a:txBody>
                    <a:bodyPr/>
                    <a:lstStyle/>
                    <a:p>
                      <a:endParaRPr lang="en-US" sz="1000"/>
                    </a:p>
                  </a:txBody>
                  <a:tcP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480202563"/>
                  </a:ext>
                </a:extLst>
              </a:tr>
              <a:tr h="396338">
                <a:tc>
                  <a:txBody>
                    <a:bodyPr/>
                    <a:lstStyle/>
                    <a:p>
                      <a:pPr algn="ctr"/>
                      <a:r>
                        <a:rPr lang="en-US" sz="1000" dirty="0"/>
                        <a:t>8</a:t>
                      </a:r>
                    </a:p>
                  </a:txBody>
                  <a:tcPr anchor="ct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9969868"/>
                  </a:ext>
                </a:extLst>
              </a:tr>
              <a:tr h="396338">
                <a:tc>
                  <a:txBody>
                    <a:bodyPr/>
                    <a:lstStyle/>
                    <a:p>
                      <a:pPr algn="ctr"/>
                      <a:r>
                        <a:rPr lang="en-US" sz="1000" dirty="0"/>
                        <a:t>9</a:t>
                      </a:r>
                    </a:p>
                  </a:txBody>
                  <a:tcPr anchor="ct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16109355"/>
                  </a:ext>
                </a:extLst>
              </a:tr>
              <a:tr h="396338">
                <a:tc>
                  <a:txBody>
                    <a:bodyPr/>
                    <a:lstStyle/>
                    <a:p>
                      <a:pPr algn="ctr"/>
                      <a:r>
                        <a:rPr lang="en-US" sz="1000" dirty="0"/>
                        <a:t>10</a:t>
                      </a:r>
                    </a:p>
                  </a:txBody>
                  <a:tcPr anchor="ct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a:p>
                  </a:txBody>
                  <a:tcPr/>
                </a:tc>
                <a:tc>
                  <a:txBody>
                    <a:bodyPr/>
                    <a:lstStyle/>
                    <a:p>
                      <a:endParaRPr lang="en-US" sz="1000" dirty="0"/>
                    </a:p>
                  </a:txBody>
                  <a:tcPr/>
                </a:tc>
                <a:extLst>
                  <a:ext uri="{0D108BD9-81ED-4DB2-BD59-A6C34878D82A}">
                    <a16:rowId xmlns:a16="http://schemas.microsoft.com/office/drawing/2014/main" val="145533757"/>
                  </a:ext>
                </a:extLst>
              </a:tr>
            </a:tbl>
          </a:graphicData>
        </a:graphic>
      </p:graphicFrame>
    </p:spTree>
    <p:extLst>
      <p:ext uri="{BB962C8B-B14F-4D97-AF65-F5344CB8AC3E}">
        <p14:creationId xmlns:p14="http://schemas.microsoft.com/office/powerpoint/2010/main" val="100446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F303E3-5F6C-5E7D-8719-9D0953074568}"/>
              </a:ext>
            </a:extLst>
          </p:cNvPr>
          <p:cNvSpPr>
            <a:spLocks noGrp="1"/>
          </p:cNvSpPr>
          <p:nvPr>
            <p:ph type="body" sz="quarter" idx="13"/>
          </p:nvPr>
        </p:nvSpPr>
        <p:spPr/>
        <p:txBody>
          <a:bodyPr/>
          <a:lstStyle/>
          <a:p>
            <a:r>
              <a:rPr lang="de-CH" dirty="0" err="1"/>
              <a:t>Cause</a:t>
            </a:r>
            <a:r>
              <a:rPr lang="de-CH" dirty="0"/>
              <a:t> and </a:t>
            </a:r>
            <a:r>
              <a:rPr lang="de-CH" dirty="0" err="1"/>
              <a:t>Effect</a:t>
            </a:r>
            <a:r>
              <a:rPr lang="de-CH" dirty="0"/>
              <a:t> </a:t>
            </a:r>
            <a:r>
              <a:rPr lang="de-CH" dirty="0" err="1"/>
              <a:t>Diagram</a:t>
            </a:r>
            <a:endParaRPr lang="de-CH" dirty="0"/>
          </a:p>
          <a:p>
            <a:endParaRPr lang="en-MY" dirty="0"/>
          </a:p>
        </p:txBody>
      </p:sp>
      <p:sp>
        <p:nvSpPr>
          <p:cNvPr id="3" name="Date Placeholder 2">
            <a:extLst>
              <a:ext uri="{FF2B5EF4-FFF2-40B4-BE49-F238E27FC236}">
                <a16:creationId xmlns:a16="http://schemas.microsoft.com/office/drawing/2014/main" id="{3196E456-008F-3499-8EA1-B95FF31D3C16}"/>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62E3A8A3-DE9E-B734-AB58-3F56D947FEC4}"/>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73186398-678E-6A67-E608-66141962BB69}"/>
              </a:ext>
            </a:extLst>
          </p:cNvPr>
          <p:cNvSpPr>
            <a:spLocks noGrp="1"/>
          </p:cNvSpPr>
          <p:nvPr>
            <p:ph type="title"/>
          </p:nvPr>
        </p:nvSpPr>
        <p:spPr/>
        <p:txBody>
          <a:bodyPr/>
          <a:lstStyle/>
          <a:p>
            <a:r>
              <a:rPr lang="de-CH" dirty="0"/>
              <a:t>D4b : Root </a:t>
            </a:r>
            <a:r>
              <a:rPr lang="de-CH" dirty="0" err="1"/>
              <a:t>Cause</a:t>
            </a:r>
            <a:r>
              <a:rPr lang="de-CH" dirty="0"/>
              <a:t> : Definition and Validation</a:t>
            </a:r>
            <a:endParaRPr lang="en-MY" dirty="0"/>
          </a:p>
        </p:txBody>
      </p:sp>
      <p:sp>
        <p:nvSpPr>
          <p:cNvPr id="7" name="Rectangle: Rounded Corners 6">
            <a:extLst>
              <a:ext uri="{FF2B5EF4-FFF2-40B4-BE49-F238E27FC236}">
                <a16:creationId xmlns:a16="http://schemas.microsoft.com/office/drawing/2014/main" id="{FD1770C3-FCFF-82B9-3150-2A77E5B7F1B7}"/>
              </a:ext>
            </a:extLst>
          </p:cNvPr>
          <p:cNvSpPr/>
          <p:nvPr/>
        </p:nvSpPr>
        <p:spPr>
          <a:xfrm>
            <a:off x="5136253" y="3588511"/>
            <a:ext cx="1717964" cy="581890"/>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l"/>
            <a:r>
              <a:rPr lang="en-US" sz="900" dirty="0">
                <a:solidFill>
                  <a:schemeClr val="tx1">
                    <a:lumMod val="50000"/>
                  </a:schemeClr>
                </a:solidFill>
              </a:rPr>
              <a:t>Defect</a:t>
            </a:r>
          </a:p>
        </p:txBody>
      </p:sp>
      <p:sp>
        <p:nvSpPr>
          <p:cNvPr id="8" name="Rectangle: Rounded Corners 7">
            <a:extLst>
              <a:ext uri="{FF2B5EF4-FFF2-40B4-BE49-F238E27FC236}">
                <a16:creationId xmlns:a16="http://schemas.microsoft.com/office/drawing/2014/main" id="{0ED91550-C029-E7E7-AF43-9D7B71CF174C}"/>
              </a:ext>
            </a:extLst>
          </p:cNvPr>
          <p:cNvSpPr/>
          <p:nvPr/>
        </p:nvSpPr>
        <p:spPr>
          <a:xfrm>
            <a:off x="5136253" y="3329893"/>
            <a:ext cx="1717964"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Problem (Effect)</a:t>
            </a:r>
          </a:p>
        </p:txBody>
      </p:sp>
      <p:cxnSp>
        <p:nvCxnSpPr>
          <p:cNvPr id="9" name="Straight Arrow Connector 8">
            <a:extLst>
              <a:ext uri="{FF2B5EF4-FFF2-40B4-BE49-F238E27FC236}">
                <a16:creationId xmlns:a16="http://schemas.microsoft.com/office/drawing/2014/main" id="{4E86851F-FFB5-73BF-AD35-A0F3F404DDD8}"/>
              </a:ext>
            </a:extLst>
          </p:cNvPr>
          <p:cNvCxnSpPr>
            <a:cxnSpLocks/>
            <a:endCxn id="7" idx="3"/>
          </p:cNvCxnSpPr>
          <p:nvPr/>
        </p:nvCxnSpPr>
        <p:spPr>
          <a:xfrm flipH="1">
            <a:off x="6854217" y="3879456"/>
            <a:ext cx="399934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EE41CC9-9179-27A0-9A24-28B3B38614DF}"/>
              </a:ext>
            </a:extLst>
          </p:cNvPr>
          <p:cNvCxnSpPr>
            <a:cxnSpLocks/>
            <a:stCxn id="29" idx="2"/>
          </p:cNvCxnSpPr>
          <p:nvPr/>
        </p:nvCxnSpPr>
        <p:spPr>
          <a:xfrm flipH="1">
            <a:off x="7156708" y="1885216"/>
            <a:ext cx="968675" cy="200585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E5E1EF8-F478-E14E-105F-F4AF01705396}"/>
              </a:ext>
            </a:extLst>
          </p:cNvPr>
          <p:cNvCxnSpPr>
            <a:cxnSpLocks/>
            <a:stCxn id="30" idx="2"/>
          </p:cNvCxnSpPr>
          <p:nvPr/>
        </p:nvCxnSpPr>
        <p:spPr>
          <a:xfrm flipH="1">
            <a:off x="8791542" y="1873834"/>
            <a:ext cx="880922" cy="200562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613A89-609D-59D1-BD24-8D6AA4D39E1B}"/>
              </a:ext>
            </a:extLst>
          </p:cNvPr>
          <p:cNvCxnSpPr>
            <a:cxnSpLocks/>
            <a:stCxn id="31" idx="2"/>
          </p:cNvCxnSpPr>
          <p:nvPr/>
        </p:nvCxnSpPr>
        <p:spPr>
          <a:xfrm flipH="1">
            <a:off x="10426377" y="1873834"/>
            <a:ext cx="930565" cy="20333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3A8A352-7317-D995-04B0-8D2DB5907103}"/>
              </a:ext>
            </a:extLst>
          </p:cNvPr>
          <p:cNvCxnSpPr>
            <a:cxnSpLocks/>
            <a:stCxn id="28" idx="0"/>
          </p:cNvCxnSpPr>
          <p:nvPr/>
        </p:nvCxnSpPr>
        <p:spPr>
          <a:xfrm flipV="1">
            <a:off x="3981716" y="3895554"/>
            <a:ext cx="879765" cy="18714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C101570-2C01-3B48-332D-9F7662F2DAAA}"/>
              </a:ext>
            </a:extLst>
          </p:cNvPr>
          <p:cNvCxnSpPr>
            <a:cxnSpLocks/>
            <a:stCxn id="27" idx="0"/>
          </p:cNvCxnSpPr>
          <p:nvPr/>
        </p:nvCxnSpPr>
        <p:spPr>
          <a:xfrm flipV="1">
            <a:off x="2296081" y="3879456"/>
            <a:ext cx="930565" cy="188752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CFAE90E-F509-E200-A153-433BC6797CA3}"/>
              </a:ext>
            </a:extLst>
          </p:cNvPr>
          <p:cNvCxnSpPr>
            <a:cxnSpLocks/>
            <a:stCxn id="26" idx="0"/>
          </p:cNvCxnSpPr>
          <p:nvPr/>
        </p:nvCxnSpPr>
        <p:spPr>
          <a:xfrm flipV="1">
            <a:off x="691273" y="3879457"/>
            <a:ext cx="900539" cy="188752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3313F14-DC5C-608C-BDC5-161FD35F0E4E}"/>
              </a:ext>
            </a:extLst>
          </p:cNvPr>
          <p:cNvCxnSpPr>
            <a:cxnSpLocks/>
            <a:endCxn id="7" idx="1"/>
          </p:cNvCxnSpPr>
          <p:nvPr/>
        </p:nvCxnSpPr>
        <p:spPr>
          <a:xfrm>
            <a:off x="1183096" y="3879456"/>
            <a:ext cx="395315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F57C293-77D7-98D6-2B19-7BBE4BBF1811}"/>
              </a:ext>
            </a:extLst>
          </p:cNvPr>
          <p:cNvCxnSpPr>
            <a:cxnSpLocks/>
            <a:stCxn id="25" idx="2"/>
          </p:cNvCxnSpPr>
          <p:nvPr/>
        </p:nvCxnSpPr>
        <p:spPr>
          <a:xfrm>
            <a:off x="3904365" y="1871238"/>
            <a:ext cx="938649" cy="20170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B4BCE4-BC90-3DAC-2FAA-E2A944EFAF2B}"/>
              </a:ext>
            </a:extLst>
          </p:cNvPr>
          <p:cNvCxnSpPr>
            <a:cxnSpLocks/>
            <a:stCxn id="24" idx="2"/>
          </p:cNvCxnSpPr>
          <p:nvPr/>
        </p:nvCxnSpPr>
        <p:spPr>
          <a:xfrm>
            <a:off x="2238354" y="1862452"/>
            <a:ext cx="988292" cy="20119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ACFE1D6-FE3D-D186-CFA3-F144E2006992}"/>
              </a:ext>
            </a:extLst>
          </p:cNvPr>
          <p:cNvCxnSpPr>
            <a:cxnSpLocks/>
            <a:stCxn id="23" idx="2"/>
          </p:cNvCxnSpPr>
          <p:nvPr/>
        </p:nvCxnSpPr>
        <p:spPr>
          <a:xfrm>
            <a:off x="691273" y="1873834"/>
            <a:ext cx="905156" cy="2017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237973B-AFB0-F9A0-B65D-F3C5AA7AA58B}"/>
              </a:ext>
            </a:extLst>
          </p:cNvPr>
          <p:cNvCxnSpPr>
            <a:cxnSpLocks/>
            <a:stCxn id="32" idx="0"/>
          </p:cNvCxnSpPr>
          <p:nvPr/>
        </p:nvCxnSpPr>
        <p:spPr>
          <a:xfrm flipH="1" flipV="1">
            <a:off x="7170561" y="3891068"/>
            <a:ext cx="954822" cy="18872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27D4B5B-EF76-9744-B70E-C1E3EC138376}"/>
              </a:ext>
            </a:extLst>
          </p:cNvPr>
          <p:cNvCxnSpPr>
            <a:cxnSpLocks/>
            <a:stCxn id="33" idx="0"/>
          </p:cNvCxnSpPr>
          <p:nvPr/>
        </p:nvCxnSpPr>
        <p:spPr>
          <a:xfrm flipH="1" flipV="1">
            <a:off x="8814632" y="3879454"/>
            <a:ext cx="915559" cy="18989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2EED4C0-B5A0-19B0-7129-F65F9EECAE92}"/>
              </a:ext>
            </a:extLst>
          </p:cNvPr>
          <p:cNvCxnSpPr>
            <a:cxnSpLocks/>
            <a:stCxn id="34" idx="0"/>
          </p:cNvCxnSpPr>
          <p:nvPr/>
        </p:nvCxnSpPr>
        <p:spPr>
          <a:xfrm flipH="1" flipV="1">
            <a:off x="10435613" y="3879454"/>
            <a:ext cx="980213" cy="18989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94AA2A66-DF72-E640-D3F8-E34226EA74EC}"/>
              </a:ext>
            </a:extLst>
          </p:cNvPr>
          <p:cNvSpPr/>
          <p:nvPr/>
        </p:nvSpPr>
        <p:spPr>
          <a:xfrm>
            <a:off x="187893" y="1615216"/>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Measurement</a:t>
            </a:r>
          </a:p>
        </p:txBody>
      </p:sp>
      <p:sp>
        <p:nvSpPr>
          <p:cNvPr id="24" name="Rectangle: Rounded Corners 23">
            <a:extLst>
              <a:ext uri="{FF2B5EF4-FFF2-40B4-BE49-F238E27FC236}">
                <a16:creationId xmlns:a16="http://schemas.microsoft.com/office/drawing/2014/main" id="{D3D80388-2214-4DAF-C483-72C2E5F2CF33}"/>
              </a:ext>
            </a:extLst>
          </p:cNvPr>
          <p:cNvSpPr/>
          <p:nvPr/>
        </p:nvSpPr>
        <p:spPr>
          <a:xfrm>
            <a:off x="1734974" y="1603834"/>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Materials</a:t>
            </a:r>
          </a:p>
        </p:txBody>
      </p:sp>
      <p:sp>
        <p:nvSpPr>
          <p:cNvPr id="25" name="Rectangle: Rounded Corners 24">
            <a:extLst>
              <a:ext uri="{FF2B5EF4-FFF2-40B4-BE49-F238E27FC236}">
                <a16:creationId xmlns:a16="http://schemas.microsoft.com/office/drawing/2014/main" id="{6ECEC551-9FC1-9285-1AA8-7E0FEAD6D0FE}"/>
              </a:ext>
            </a:extLst>
          </p:cNvPr>
          <p:cNvSpPr/>
          <p:nvPr/>
        </p:nvSpPr>
        <p:spPr>
          <a:xfrm>
            <a:off x="3400985" y="1612620"/>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Methods</a:t>
            </a:r>
          </a:p>
        </p:txBody>
      </p:sp>
      <p:sp>
        <p:nvSpPr>
          <p:cNvPr id="26" name="Rectangle: Rounded Corners 25">
            <a:extLst>
              <a:ext uri="{FF2B5EF4-FFF2-40B4-BE49-F238E27FC236}">
                <a16:creationId xmlns:a16="http://schemas.microsoft.com/office/drawing/2014/main" id="{B7A03D02-B6A9-7AF9-2E50-1F6A48422C8F}"/>
              </a:ext>
            </a:extLst>
          </p:cNvPr>
          <p:cNvSpPr/>
          <p:nvPr/>
        </p:nvSpPr>
        <p:spPr>
          <a:xfrm>
            <a:off x="187893" y="5766979"/>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Environment</a:t>
            </a:r>
          </a:p>
        </p:txBody>
      </p:sp>
      <p:sp>
        <p:nvSpPr>
          <p:cNvPr id="27" name="Rectangle: Rounded Corners 26">
            <a:extLst>
              <a:ext uri="{FF2B5EF4-FFF2-40B4-BE49-F238E27FC236}">
                <a16:creationId xmlns:a16="http://schemas.microsoft.com/office/drawing/2014/main" id="{6F5498E1-A5E0-06B8-FA5F-7FDE27A51317}"/>
              </a:ext>
            </a:extLst>
          </p:cNvPr>
          <p:cNvSpPr/>
          <p:nvPr/>
        </p:nvSpPr>
        <p:spPr>
          <a:xfrm>
            <a:off x="1792701" y="5766979"/>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Machine</a:t>
            </a:r>
          </a:p>
        </p:txBody>
      </p:sp>
      <p:sp>
        <p:nvSpPr>
          <p:cNvPr id="28" name="Rectangle: Rounded Corners 27">
            <a:extLst>
              <a:ext uri="{FF2B5EF4-FFF2-40B4-BE49-F238E27FC236}">
                <a16:creationId xmlns:a16="http://schemas.microsoft.com/office/drawing/2014/main" id="{D9ADA607-B87E-55B7-5C8C-04D31CF17379}"/>
              </a:ext>
            </a:extLst>
          </p:cNvPr>
          <p:cNvSpPr/>
          <p:nvPr/>
        </p:nvSpPr>
        <p:spPr>
          <a:xfrm>
            <a:off x="3478336" y="5766979"/>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Man</a:t>
            </a:r>
          </a:p>
        </p:txBody>
      </p:sp>
      <p:sp>
        <p:nvSpPr>
          <p:cNvPr id="29" name="Rectangle: Rounded Corners 28">
            <a:extLst>
              <a:ext uri="{FF2B5EF4-FFF2-40B4-BE49-F238E27FC236}">
                <a16:creationId xmlns:a16="http://schemas.microsoft.com/office/drawing/2014/main" id="{1E33B31F-9DF5-EC50-58AF-AE5B1DC3B416}"/>
              </a:ext>
            </a:extLst>
          </p:cNvPr>
          <p:cNvSpPr/>
          <p:nvPr/>
        </p:nvSpPr>
        <p:spPr>
          <a:xfrm>
            <a:off x="7622003" y="1626598"/>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Measurement</a:t>
            </a:r>
          </a:p>
        </p:txBody>
      </p:sp>
      <p:sp>
        <p:nvSpPr>
          <p:cNvPr id="30" name="Rectangle: Rounded Corners 29">
            <a:extLst>
              <a:ext uri="{FF2B5EF4-FFF2-40B4-BE49-F238E27FC236}">
                <a16:creationId xmlns:a16="http://schemas.microsoft.com/office/drawing/2014/main" id="{8FB316B3-9ADB-3B9C-2AA7-E16A316CD06A}"/>
              </a:ext>
            </a:extLst>
          </p:cNvPr>
          <p:cNvSpPr/>
          <p:nvPr/>
        </p:nvSpPr>
        <p:spPr>
          <a:xfrm>
            <a:off x="9169084" y="1615216"/>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Materials</a:t>
            </a:r>
          </a:p>
        </p:txBody>
      </p:sp>
      <p:sp>
        <p:nvSpPr>
          <p:cNvPr id="31" name="Rectangle: Rounded Corners 30">
            <a:extLst>
              <a:ext uri="{FF2B5EF4-FFF2-40B4-BE49-F238E27FC236}">
                <a16:creationId xmlns:a16="http://schemas.microsoft.com/office/drawing/2014/main" id="{DC539614-3CAA-AA9B-F3BC-CFEE9C20FAE8}"/>
              </a:ext>
            </a:extLst>
          </p:cNvPr>
          <p:cNvSpPr/>
          <p:nvPr/>
        </p:nvSpPr>
        <p:spPr>
          <a:xfrm>
            <a:off x="10853562" y="1615216"/>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Methods</a:t>
            </a:r>
          </a:p>
        </p:txBody>
      </p:sp>
      <p:sp>
        <p:nvSpPr>
          <p:cNvPr id="32" name="Rectangle: Rounded Corners 31">
            <a:extLst>
              <a:ext uri="{FF2B5EF4-FFF2-40B4-BE49-F238E27FC236}">
                <a16:creationId xmlns:a16="http://schemas.microsoft.com/office/drawing/2014/main" id="{06EAD04B-60A1-3154-C035-5A53F927400E}"/>
              </a:ext>
            </a:extLst>
          </p:cNvPr>
          <p:cNvSpPr/>
          <p:nvPr/>
        </p:nvSpPr>
        <p:spPr>
          <a:xfrm>
            <a:off x="7622003" y="5778361"/>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Environment</a:t>
            </a:r>
          </a:p>
        </p:txBody>
      </p:sp>
      <p:sp>
        <p:nvSpPr>
          <p:cNvPr id="33" name="Rectangle: Rounded Corners 32">
            <a:extLst>
              <a:ext uri="{FF2B5EF4-FFF2-40B4-BE49-F238E27FC236}">
                <a16:creationId xmlns:a16="http://schemas.microsoft.com/office/drawing/2014/main" id="{0615BBAD-AB76-24C0-C349-7599A0C82854}"/>
              </a:ext>
            </a:extLst>
          </p:cNvPr>
          <p:cNvSpPr/>
          <p:nvPr/>
        </p:nvSpPr>
        <p:spPr>
          <a:xfrm>
            <a:off x="9226811" y="5778361"/>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Machine</a:t>
            </a:r>
          </a:p>
        </p:txBody>
      </p:sp>
      <p:sp>
        <p:nvSpPr>
          <p:cNvPr id="34" name="Rectangle: Rounded Corners 33">
            <a:extLst>
              <a:ext uri="{FF2B5EF4-FFF2-40B4-BE49-F238E27FC236}">
                <a16:creationId xmlns:a16="http://schemas.microsoft.com/office/drawing/2014/main" id="{20D6400F-CC51-ADBF-F011-B5EB651A6A86}"/>
              </a:ext>
            </a:extLst>
          </p:cNvPr>
          <p:cNvSpPr/>
          <p:nvPr/>
        </p:nvSpPr>
        <p:spPr>
          <a:xfrm>
            <a:off x="10912446" y="5778361"/>
            <a:ext cx="1006759" cy="258618"/>
          </a:xfrm>
          <a:prstGeom prst="roundRect">
            <a:avLst>
              <a:gd name="adj" fmla="val 23810"/>
            </a:avLst>
          </a:prstGeom>
          <a:ln>
            <a:no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900" dirty="0"/>
              <a:t>Man</a:t>
            </a:r>
          </a:p>
        </p:txBody>
      </p:sp>
      <p:sp>
        <p:nvSpPr>
          <p:cNvPr id="35" name="Rectangle 34">
            <a:extLst>
              <a:ext uri="{FF2B5EF4-FFF2-40B4-BE49-F238E27FC236}">
                <a16:creationId xmlns:a16="http://schemas.microsoft.com/office/drawing/2014/main" id="{91D27EB0-3DC1-437B-DA1D-0049FDDAEDEB}"/>
              </a:ext>
            </a:extLst>
          </p:cNvPr>
          <p:cNvSpPr/>
          <p:nvPr/>
        </p:nvSpPr>
        <p:spPr>
          <a:xfrm>
            <a:off x="191344" y="1305597"/>
            <a:ext cx="5760000" cy="216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1000" b="1" dirty="0">
                <a:solidFill>
                  <a:schemeClr val="tx1">
                    <a:lumMod val="50000"/>
                  </a:schemeClr>
                </a:solidFill>
              </a:rPr>
              <a:t>OCCURENCE</a:t>
            </a:r>
          </a:p>
        </p:txBody>
      </p:sp>
      <p:sp>
        <p:nvSpPr>
          <p:cNvPr id="36" name="Rectangle 35">
            <a:extLst>
              <a:ext uri="{FF2B5EF4-FFF2-40B4-BE49-F238E27FC236}">
                <a16:creationId xmlns:a16="http://schemas.microsoft.com/office/drawing/2014/main" id="{4AC636B6-0D9B-D478-8650-582A5A9A0D2C}"/>
              </a:ext>
            </a:extLst>
          </p:cNvPr>
          <p:cNvSpPr/>
          <p:nvPr/>
        </p:nvSpPr>
        <p:spPr>
          <a:xfrm>
            <a:off x="6124552" y="1296514"/>
            <a:ext cx="5760000" cy="216000"/>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lstStyle/>
          <a:p>
            <a:pPr algn="ctr"/>
            <a:r>
              <a:rPr lang="en-US" sz="1000" b="1" dirty="0">
                <a:solidFill>
                  <a:schemeClr val="tx1">
                    <a:lumMod val="50000"/>
                  </a:schemeClr>
                </a:solidFill>
              </a:rPr>
              <a:t>ESCAPEE</a:t>
            </a:r>
          </a:p>
        </p:txBody>
      </p:sp>
      <p:cxnSp>
        <p:nvCxnSpPr>
          <p:cNvPr id="37" name="Straight Connector 36">
            <a:extLst>
              <a:ext uri="{FF2B5EF4-FFF2-40B4-BE49-F238E27FC236}">
                <a16:creationId xmlns:a16="http://schemas.microsoft.com/office/drawing/2014/main" id="{028D51B4-EDC8-1D33-4AF1-58591DE5F814}"/>
              </a:ext>
            </a:extLst>
          </p:cNvPr>
          <p:cNvCxnSpPr/>
          <p:nvPr/>
        </p:nvCxnSpPr>
        <p:spPr>
          <a:xfrm>
            <a:off x="234388" y="2570024"/>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C298D03-1E0F-4836-0E0B-477531265D72}"/>
              </a:ext>
            </a:extLst>
          </p:cNvPr>
          <p:cNvCxnSpPr/>
          <p:nvPr/>
        </p:nvCxnSpPr>
        <p:spPr>
          <a:xfrm>
            <a:off x="431327" y="2960963"/>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E6338B3-1E61-F345-2D3E-A9AE746521D5}"/>
              </a:ext>
            </a:extLst>
          </p:cNvPr>
          <p:cNvCxnSpPr/>
          <p:nvPr/>
        </p:nvCxnSpPr>
        <p:spPr>
          <a:xfrm>
            <a:off x="616050" y="3356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7EE5FC7-CCD7-EE0E-D5A3-8860C6AC32E4}"/>
              </a:ext>
            </a:extLst>
          </p:cNvPr>
          <p:cNvCxnSpPr/>
          <p:nvPr/>
        </p:nvCxnSpPr>
        <p:spPr>
          <a:xfrm>
            <a:off x="1817362" y="2570024"/>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4E49A7E-6DDA-F44F-3CEF-6805A4143CDC}"/>
              </a:ext>
            </a:extLst>
          </p:cNvPr>
          <p:cNvCxnSpPr/>
          <p:nvPr/>
        </p:nvCxnSpPr>
        <p:spPr>
          <a:xfrm>
            <a:off x="2014301" y="2960963"/>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12E7533-CAD2-3437-F6D3-E0D67E3C12AB}"/>
              </a:ext>
            </a:extLst>
          </p:cNvPr>
          <p:cNvCxnSpPr/>
          <p:nvPr/>
        </p:nvCxnSpPr>
        <p:spPr>
          <a:xfrm>
            <a:off x="2199024" y="3356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E630B0B-2160-9384-DAFD-6F1C4364292B}"/>
              </a:ext>
            </a:extLst>
          </p:cNvPr>
          <p:cNvCxnSpPr/>
          <p:nvPr/>
        </p:nvCxnSpPr>
        <p:spPr>
          <a:xfrm>
            <a:off x="3435665" y="2563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70FE1E5-D94B-3823-6C1C-1F44A870D6ED}"/>
              </a:ext>
            </a:extLst>
          </p:cNvPr>
          <p:cNvCxnSpPr/>
          <p:nvPr/>
        </p:nvCxnSpPr>
        <p:spPr>
          <a:xfrm>
            <a:off x="3632604" y="2954337"/>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3682D79-0C7A-FEF8-8740-CDF742A41FEA}"/>
              </a:ext>
            </a:extLst>
          </p:cNvPr>
          <p:cNvCxnSpPr/>
          <p:nvPr/>
        </p:nvCxnSpPr>
        <p:spPr>
          <a:xfrm>
            <a:off x="3817327" y="3349772"/>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11B98F6-0A30-447B-F9BB-C4C5C5ED9364}"/>
              </a:ext>
            </a:extLst>
          </p:cNvPr>
          <p:cNvCxnSpPr/>
          <p:nvPr/>
        </p:nvCxnSpPr>
        <p:spPr>
          <a:xfrm>
            <a:off x="7527059" y="4535322"/>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D1DE415-DCCC-197D-806F-DE9073721FDC}"/>
              </a:ext>
            </a:extLst>
          </p:cNvPr>
          <p:cNvCxnSpPr/>
          <p:nvPr/>
        </p:nvCxnSpPr>
        <p:spPr>
          <a:xfrm>
            <a:off x="7723998" y="4926261"/>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7E6A217-377E-1D37-5CC7-B94B62F5A789}"/>
              </a:ext>
            </a:extLst>
          </p:cNvPr>
          <p:cNvCxnSpPr/>
          <p:nvPr/>
        </p:nvCxnSpPr>
        <p:spPr>
          <a:xfrm>
            <a:off x="7908721" y="5321696"/>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39CD15D-BAC5-B8C1-EDE4-02CCB8B619DD}"/>
              </a:ext>
            </a:extLst>
          </p:cNvPr>
          <p:cNvCxnSpPr/>
          <p:nvPr/>
        </p:nvCxnSpPr>
        <p:spPr>
          <a:xfrm>
            <a:off x="9110694" y="4535322"/>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2D0ECF0-9000-EACC-856E-154A9B87E4F8}"/>
              </a:ext>
            </a:extLst>
          </p:cNvPr>
          <p:cNvCxnSpPr/>
          <p:nvPr/>
        </p:nvCxnSpPr>
        <p:spPr>
          <a:xfrm>
            <a:off x="9307633" y="4926261"/>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E4D02D5-81EA-C620-D75F-8E25D8CF9048}"/>
              </a:ext>
            </a:extLst>
          </p:cNvPr>
          <p:cNvCxnSpPr/>
          <p:nvPr/>
        </p:nvCxnSpPr>
        <p:spPr>
          <a:xfrm>
            <a:off x="9492356" y="5321696"/>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B30986B-2C5A-385C-501C-642B2BCECBF6}"/>
              </a:ext>
            </a:extLst>
          </p:cNvPr>
          <p:cNvCxnSpPr/>
          <p:nvPr/>
        </p:nvCxnSpPr>
        <p:spPr>
          <a:xfrm>
            <a:off x="10780468" y="4535322"/>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AC37D08-2AE0-A187-1409-BA6DBBE475B2}"/>
              </a:ext>
            </a:extLst>
          </p:cNvPr>
          <p:cNvCxnSpPr/>
          <p:nvPr/>
        </p:nvCxnSpPr>
        <p:spPr>
          <a:xfrm>
            <a:off x="10977407" y="4926261"/>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840B0F1-2FAD-3D30-B63B-DD1A0E59404D}"/>
              </a:ext>
            </a:extLst>
          </p:cNvPr>
          <p:cNvCxnSpPr/>
          <p:nvPr/>
        </p:nvCxnSpPr>
        <p:spPr>
          <a:xfrm>
            <a:off x="11162130" y="5321696"/>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F776895-484D-7442-412C-72BD59627FCD}"/>
              </a:ext>
            </a:extLst>
          </p:cNvPr>
          <p:cNvCxnSpPr/>
          <p:nvPr/>
        </p:nvCxnSpPr>
        <p:spPr>
          <a:xfrm>
            <a:off x="7770878" y="2570024"/>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B2AE266-1471-25D3-9D4E-415DCFC5B304}"/>
              </a:ext>
            </a:extLst>
          </p:cNvPr>
          <p:cNvCxnSpPr/>
          <p:nvPr/>
        </p:nvCxnSpPr>
        <p:spPr>
          <a:xfrm>
            <a:off x="7614052" y="2970240"/>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263053F-B00F-88A9-6789-837F13CDFCA3}"/>
              </a:ext>
            </a:extLst>
          </p:cNvPr>
          <p:cNvCxnSpPr/>
          <p:nvPr/>
        </p:nvCxnSpPr>
        <p:spPr>
          <a:xfrm>
            <a:off x="7408599" y="3356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FBF73D4-94B1-8A94-D12C-B3A4C1BA91E1}"/>
              </a:ext>
            </a:extLst>
          </p:cNvPr>
          <p:cNvCxnSpPr/>
          <p:nvPr/>
        </p:nvCxnSpPr>
        <p:spPr>
          <a:xfrm>
            <a:off x="9383637" y="2570024"/>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DBA9A38-227B-CCEE-8665-330E0EB39D08}"/>
              </a:ext>
            </a:extLst>
          </p:cNvPr>
          <p:cNvCxnSpPr/>
          <p:nvPr/>
        </p:nvCxnSpPr>
        <p:spPr>
          <a:xfrm>
            <a:off x="9226811" y="2970240"/>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496F0BF-2583-A878-E302-15608199230C}"/>
              </a:ext>
            </a:extLst>
          </p:cNvPr>
          <p:cNvCxnSpPr/>
          <p:nvPr/>
        </p:nvCxnSpPr>
        <p:spPr>
          <a:xfrm>
            <a:off x="9021358" y="3356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DF619F9-8099-01B2-860B-888CAC15DE74}"/>
              </a:ext>
            </a:extLst>
          </p:cNvPr>
          <p:cNvCxnSpPr/>
          <p:nvPr/>
        </p:nvCxnSpPr>
        <p:spPr>
          <a:xfrm>
            <a:off x="11045419" y="2570024"/>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3D5997-7B29-819A-27E0-683AAF5DA511}"/>
              </a:ext>
            </a:extLst>
          </p:cNvPr>
          <p:cNvCxnSpPr/>
          <p:nvPr/>
        </p:nvCxnSpPr>
        <p:spPr>
          <a:xfrm>
            <a:off x="10888593" y="2970240"/>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0D022F-BED6-647E-6B42-C42452D30917}"/>
              </a:ext>
            </a:extLst>
          </p:cNvPr>
          <p:cNvCxnSpPr/>
          <p:nvPr/>
        </p:nvCxnSpPr>
        <p:spPr>
          <a:xfrm>
            <a:off x="10683140" y="335639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E8F6EEE-2023-BB49-31A0-5C3E7D3B23B6}"/>
              </a:ext>
            </a:extLst>
          </p:cNvPr>
          <p:cNvCxnSpPr/>
          <p:nvPr/>
        </p:nvCxnSpPr>
        <p:spPr>
          <a:xfrm>
            <a:off x="3817327" y="4479662"/>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7AB50B2-B00F-C0C7-CC41-1AD210AD8875}"/>
              </a:ext>
            </a:extLst>
          </p:cNvPr>
          <p:cNvCxnSpPr/>
          <p:nvPr/>
        </p:nvCxnSpPr>
        <p:spPr>
          <a:xfrm>
            <a:off x="3660501" y="4879878"/>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4494956-BB85-0523-D27B-464E572B3AB7}"/>
              </a:ext>
            </a:extLst>
          </p:cNvPr>
          <p:cNvCxnSpPr/>
          <p:nvPr/>
        </p:nvCxnSpPr>
        <p:spPr>
          <a:xfrm>
            <a:off x="3455048" y="5266036"/>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17946C8-5311-97DD-0963-9CDC7CDF8878}"/>
              </a:ext>
            </a:extLst>
          </p:cNvPr>
          <p:cNvCxnSpPr/>
          <p:nvPr/>
        </p:nvCxnSpPr>
        <p:spPr>
          <a:xfrm>
            <a:off x="2133327" y="4474361"/>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9A0D39E-E19B-DF6B-A5BE-5F69427D71F8}"/>
              </a:ext>
            </a:extLst>
          </p:cNvPr>
          <p:cNvCxnSpPr/>
          <p:nvPr/>
        </p:nvCxnSpPr>
        <p:spPr>
          <a:xfrm>
            <a:off x="1976501" y="4874577"/>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BCD2AA6-CEF6-00FC-6BCF-C5352ACA70E5}"/>
              </a:ext>
            </a:extLst>
          </p:cNvPr>
          <p:cNvCxnSpPr/>
          <p:nvPr/>
        </p:nvCxnSpPr>
        <p:spPr>
          <a:xfrm>
            <a:off x="1771048" y="5260735"/>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D926833-E9DE-882A-53BC-63F95BE2D583}"/>
              </a:ext>
            </a:extLst>
          </p:cNvPr>
          <p:cNvCxnSpPr/>
          <p:nvPr/>
        </p:nvCxnSpPr>
        <p:spPr>
          <a:xfrm>
            <a:off x="544489" y="4474361"/>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2681320-EAC6-5EE8-0C77-8899DDEEF3F9}"/>
              </a:ext>
            </a:extLst>
          </p:cNvPr>
          <p:cNvCxnSpPr/>
          <p:nvPr/>
        </p:nvCxnSpPr>
        <p:spPr>
          <a:xfrm>
            <a:off x="387663" y="4874577"/>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F15BF0C-042C-4F28-0698-7104DAFD43DA}"/>
              </a:ext>
            </a:extLst>
          </p:cNvPr>
          <p:cNvCxnSpPr/>
          <p:nvPr/>
        </p:nvCxnSpPr>
        <p:spPr>
          <a:xfrm>
            <a:off x="182210" y="5260735"/>
            <a:ext cx="76332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74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AC84FF-EF4F-9FBE-2F58-DA349F9FB2C1}"/>
              </a:ext>
            </a:extLst>
          </p:cNvPr>
          <p:cNvSpPr>
            <a:spLocks noGrp="1"/>
          </p:cNvSpPr>
          <p:nvPr>
            <p:ph type="body" sz="quarter" idx="13"/>
          </p:nvPr>
        </p:nvSpPr>
        <p:spPr/>
        <p:txBody>
          <a:bodyPr/>
          <a:lstStyle/>
          <a:p>
            <a:r>
              <a:rPr lang="en-US" b="1" u="sng" dirty="0">
                <a:latin typeface="Calibre Regular" panose="020B0503030202060203" pitchFamily="34" charset="0"/>
              </a:rPr>
              <a:t>Risk Assessment:</a:t>
            </a:r>
            <a:endParaRPr lang="en-MY" sz="1000" b="1" u="sng" dirty="0">
              <a:latin typeface="Calibre Regular" panose="020B0503030202060203" pitchFamily="34" charset="0"/>
            </a:endParaRPr>
          </a:p>
          <a:p>
            <a:endParaRPr lang="en-MY" dirty="0"/>
          </a:p>
        </p:txBody>
      </p:sp>
      <p:sp>
        <p:nvSpPr>
          <p:cNvPr id="3" name="Date Placeholder 2">
            <a:extLst>
              <a:ext uri="{FF2B5EF4-FFF2-40B4-BE49-F238E27FC236}">
                <a16:creationId xmlns:a16="http://schemas.microsoft.com/office/drawing/2014/main" id="{BEE79AF2-2625-B548-CE07-B9AB585DA81B}"/>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6AD11CB5-E5B5-CF11-3E6E-64B5662DFB6B}"/>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74C355ED-D9C9-C09F-3D84-DEED0E6700C9}"/>
              </a:ext>
            </a:extLst>
          </p:cNvPr>
          <p:cNvSpPr>
            <a:spLocks noGrp="1"/>
          </p:cNvSpPr>
          <p:nvPr>
            <p:ph type="title"/>
          </p:nvPr>
        </p:nvSpPr>
        <p:spPr/>
        <p:txBody>
          <a:bodyPr/>
          <a:lstStyle/>
          <a:p>
            <a:r>
              <a:rPr lang="de-CH" dirty="0"/>
              <a:t>D4c : Root </a:t>
            </a:r>
            <a:r>
              <a:rPr lang="de-CH" dirty="0" err="1"/>
              <a:t>Cause</a:t>
            </a:r>
            <a:r>
              <a:rPr lang="de-CH" dirty="0"/>
              <a:t> : Definition and Validation</a:t>
            </a:r>
            <a:endParaRPr lang="en-MY" dirty="0"/>
          </a:p>
        </p:txBody>
      </p:sp>
      <p:graphicFrame>
        <p:nvGraphicFramePr>
          <p:cNvPr id="9" name="Table 5">
            <a:extLst>
              <a:ext uri="{FF2B5EF4-FFF2-40B4-BE49-F238E27FC236}">
                <a16:creationId xmlns:a16="http://schemas.microsoft.com/office/drawing/2014/main" id="{49B4EA2D-3EFD-EB5C-8FDE-B45AC4633E81}"/>
              </a:ext>
            </a:extLst>
          </p:cNvPr>
          <p:cNvGraphicFramePr>
            <a:graphicFrameLocks noGrp="1"/>
          </p:cNvGraphicFramePr>
          <p:nvPr>
            <p:extLst>
              <p:ext uri="{D42A27DB-BD31-4B8C-83A1-F6EECF244321}">
                <p14:modId xmlns:p14="http://schemas.microsoft.com/office/powerpoint/2010/main" val="2593952973"/>
              </p:ext>
            </p:extLst>
          </p:nvPr>
        </p:nvGraphicFramePr>
        <p:xfrm>
          <a:off x="373014" y="1233488"/>
          <a:ext cx="11445971" cy="4856158"/>
        </p:xfrm>
        <a:graphic>
          <a:graphicData uri="http://schemas.openxmlformats.org/drawingml/2006/table">
            <a:tbl>
              <a:tblPr firstRow="1" bandRow="1">
                <a:tableStyleId>{5C22544A-7EE6-4342-B048-85BDC9FD1C3A}</a:tableStyleId>
              </a:tblPr>
              <a:tblGrid>
                <a:gridCol w="1100843">
                  <a:extLst>
                    <a:ext uri="{9D8B030D-6E8A-4147-A177-3AD203B41FA5}">
                      <a16:colId xmlns:a16="http://schemas.microsoft.com/office/drawing/2014/main" val="4075640023"/>
                    </a:ext>
                  </a:extLst>
                </a:gridCol>
                <a:gridCol w="3240341">
                  <a:extLst>
                    <a:ext uri="{9D8B030D-6E8A-4147-A177-3AD203B41FA5}">
                      <a16:colId xmlns:a16="http://schemas.microsoft.com/office/drawing/2014/main" val="1323913780"/>
                    </a:ext>
                  </a:extLst>
                </a:gridCol>
                <a:gridCol w="1056117">
                  <a:extLst>
                    <a:ext uri="{9D8B030D-6E8A-4147-A177-3AD203B41FA5}">
                      <a16:colId xmlns:a16="http://schemas.microsoft.com/office/drawing/2014/main" val="1570905019"/>
                    </a:ext>
                  </a:extLst>
                </a:gridCol>
                <a:gridCol w="3514793">
                  <a:extLst>
                    <a:ext uri="{9D8B030D-6E8A-4147-A177-3AD203B41FA5}">
                      <a16:colId xmlns:a16="http://schemas.microsoft.com/office/drawing/2014/main" val="2420934643"/>
                    </a:ext>
                  </a:extLst>
                </a:gridCol>
                <a:gridCol w="2533877">
                  <a:extLst>
                    <a:ext uri="{9D8B030D-6E8A-4147-A177-3AD203B41FA5}">
                      <a16:colId xmlns:a16="http://schemas.microsoft.com/office/drawing/2014/main" val="1655113528"/>
                    </a:ext>
                  </a:extLst>
                </a:gridCol>
              </a:tblGrid>
              <a:tr h="354689">
                <a:tc>
                  <a:txBody>
                    <a:bodyPr/>
                    <a:lstStyle>
                      <a:lvl1pPr marL="0" algn="l" defTabSz="914400" rtl="0" eaLnBrk="1" latinLnBrk="0" hangingPunct="1">
                        <a:defRPr sz="1800" b="1" kern="1200">
                          <a:solidFill>
                            <a:schemeClr val="lt1"/>
                          </a:solidFill>
                          <a:latin typeface="Calibre Regular"/>
                        </a:defRPr>
                      </a:lvl1pPr>
                      <a:lvl2pPr marL="457200" algn="l" defTabSz="914400" rtl="0" eaLnBrk="1" latinLnBrk="0" hangingPunct="1">
                        <a:defRPr sz="1800" b="1" kern="1200">
                          <a:solidFill>
                            <a:schemeClr val="lt1"/>
                          </a:solidFill>
                          <a:latin typeface="Calibre Regular"/>
                        </a:defRPr>
                      </a:lvl2pPr>
                      <a:lvl3pPr marL="914400" algn="l" defTabSz="914400" rtl="0" eaLnBrk="1" latinLnBrk="0" hangingPunct="1">
                        <a:defRPr sz="1800" b="1" kern="1200">
                          <a:solidFill>
                            <a:schemeClr val="lt1"/>
                          </a:solidFill>
                          <a:latin typeface="Calibre Regular"/>
                        </a:defRPr>
                      </a:lvl3pPr>
                      <a:lvl4pPr marL="1371600" algn="l" defTabSz="914400" rtl="0" eaLnBrk="1" latinLnBrk="0" hangingPunct="1">
                        <a:defRPr sz="1800" b="1" kern="1200">
                          <a:solidFill>
                            <a:schemeClr val="lt1"/>
                          </a:solidFill>
                          <a:latin typeface="Calibre Regular"/>
                        </a:defRPr>
                      </a:lvl4pPr>
                      <a:lvl5pPr marL="1828800" algn="l" defTabSz="914400" rtl="0" eaLnBrk="1" latinLnBrk="0" hangingPunct="1">
                        <a:defRPr sz="1800" b="1" kern="1200">
                          <a:solidFill>
                            <a:schemeClr val="lt1"/>
                          </a:solidFill>
                          <a:latin typeface="Calibre Regular"/>
                        </a:defRPr>
                      </a:lvl5pPr>
                      <a:lvl6pPr marL="2286000" algn="l" defTabSz="914400" rtl="0" eaLnBrk="1" latinLnBrk="0" hangingPunct="1">
                        <a:defRPr sz="1800" b="1" kern="1200">
                          <a:solidFill>
                            <a:schemeClr val="lt1"/>
                          </a:solidFill>
                          <a:latin typeface="Calibre Regular"/>
                        </a:defRPr>
                      </a:lvl6pPr>
                      <a:lvl7pPr marL="2743200" algn="l" defTabSz="914400" rtl="0" eaLnBrk="1" latinLnBrk="0" hangingPunct="1">
                        <a:defRPr sz="1800" b="1" kern="1200">
                          <a:solidFill>
                            <a:schemeClr val="lt1"/>
                          </a:solidFill>
                          <a:latin typeface="Calibre Regular"/>
                        </a:defRPr>
                      </a:lvl7pPr>
                      <a:lvl8pPr marL="3200400" algn="l" defTabSz="914400" rtl="0" eaLnBrk="1" latinLnBrk="0" hangingPunct="1">
                        <a:defRPr sz="1800" b="1" kern="1200">
                          <a:solidFill>
                            <a:schemeClr val="lt1"/>
                          </a:solidFill>
                          <a:latin typeface="Calibre Regular"/>
                        </a:defRPr>
                      </a:lvl8pPr>
                      <a:lvl9pPr marL="3657600" algn="l" defTabSz="914400" rtl="0" eaLnBrk="1" latinLnBrk="0" hangingPunct="1">
                        <a:defRPr sz="1800" b="1" kern="1200">
                          <a:solidFill>
                            <a:schemeClr val="lt1"/>
                          </a:solidFill>
                          <a:latin typeface="Calibre Regular"/>
                        </a:defRPr>
                      </a:lvl9pPr>
                    </a:lstStyle>
                    <a:p>
                      <a:pPr algn="ctr"/>
                      <a:r>
                        <a:rPr lang="en-US" sz="1300" dirty="0">
                          <a:solidFill>
                            <a:schemeClr val="bg1"/>
                          </a:solidFill>
                        </a:rPr>
                        <a:t>5M’s</a:t>
                      </a:r>
                      <a:endParaRPr lang="en-MY" sz="1300" dirty="0">
                        <a:solidFill>
                          <a:schemeClr val="bg1"/>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b="1" kern="1200">
                          <a:solidFill>
                            <a:schemeClr val="lt1"/>
                          </a:solidFill>
                          <a:latin typeface="Calibre Regular"/>
                        </a:defRPr>
                      </a:lvl1pPr>
                      <a:lvl2pPr marL="457200" algn="l" defTabSz="914400" rtl="0" eaLnBrk="1" latinLnBrk="0" hangingPunct="1">
                        <a:defRPr sz="1800" b="1" kern="1200">
                          <a:solidFill>
                            <a:schemeClr val="lt1"/>
                          </a:solidFill>
                          <a:latin typeface="Calibre Regular"/>
                        </a:defRPr>
                      </a:lvl2pPr>
                      <a:lvl3pPr marL="914400" algn="l" defTabSz="914400" rtl="0" eaLnBrk="1" latinLnBrk="0" hangingPunct="1">
                        <a:defRPr sz="1800" b="1" kern="1200">
                          <a:solidFill>
                            <a:schemeClr val="lt1"/>
                          </a:solidFill>
                          <a:latin typeface="Calibre Regular"/>
                        </a:defRPr>
                      </a:lvl3pPr>
                      <a:lvl4pPr marL="1371600" algn="l" defTabSz="914400" rtl="0" eaLnBrk="1" latinLnBrk="0" hangingPunct="1">
                        <a:defRPr sz="1800" b="1" kern="1200">
                          <a:solidFill>
                            <a:schemeClr val="lt1"/>
                          </a:solidFill>
                          <a:latin typeface="Calibre Regular"/>
                        </a:defRPr>
                      </a:lvl4pPr>
                      <a:lvl5pPr marL="1828800" algn="l" defTabSz="914400" rtl="0" eaLnBrk="1" latinLnBrk="0" hangingPunct="1">
                        <a:defRPr sz="1800" b="1" kern="1200">
                          <a:solidFill>
                            <a:schemeClr val="lt1"/>
                          </a:solidFill>
                          <a:latin typeface="Calibre Regular"/>
                        </a:defRPr>
                      </a:lvl5pPr>
                      <a:lvl6pPr marL="2286000" algn="l" defTabSz="914400" rtl="0" eaLnBrk="1" latinLnBrk="0" hangingPunct="1">
                        <a:defRPr sz="1800" b="1" kern="1200">
                          <a:solidFill>
                            <a:schemeClr val="lt1"/>
                          </a:solidFill>
                          <a:latin typeface="Calibre Regular"/>
                        </a:defRPr>
                      </a:lvl6pPr>
                      <a:lvl7pPr marL="2743200" algn="l" defTabSz="914400" rtl="0" eaLnBrk="1" latinLnBrk="0" hangingPunct="1">
                        <a:defRPr sz="1800" b="1" kern="1200">
                          <a:solidFill>
                            <a:schemeClr val="lt1"/>
                          </a:solidFill>
                          <a:latin typeface="Calibre Regular"/>
                        </a:defRPr>
                      </a:lvl7pPr>
                      <a:lvl8pPr marL="3200400" algn="l" defTabSz="914400" rtl="0" eaLnBrk="1" latinLnBrk="0" hangingPunct="1">
                        <a:defRPr sz="1800" b="1" kern="1200">
                          <a:solidFill>
                            <a:schemeClr val="lt1"/>
                          </a:solidFill>
                          <a:latin typeface="Calibre Regular"/>
                        </a:defRPr>
                      </a:lvl8pPr>
                      <a:lvl9pPr marL="3657600" algn="l" defTabSz="914400" rtl="0" eaLnBrk="1" latinLnBrk="0" hangingPunct="1">
                        <a:defRPr sz="1800" b="1" kern="1200">
                          <a:solidFill>
                            <a:schemeClr val="lt1"/>
                          </a:solidFill>
                          <a:latin typeface="Calibre Regular"/>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u="none" strike="noStrike" cap="none" normalizeH="0" baseline="0" dirty="0">
                          <a:ln>
                            <a:noFill/>
                          </a:ln>
                          <a:solidFill>
                            <a:schemeClr val="bg1"/>
                          </a:solidFill>
                          <a:effectLst/>
                        </a:rPr>
                        <a:t>Possible Cause</a:t>
                      </a:r>
                      <a:endParaRPr kumimoji="0" lang="en-US" altLang="en-US" sz="1300" b="0" i="0" u="none" strike="noStrike" cap="none" normalizeH="0" baseline="0" dirty="0">
                        <a:ln>
                          <a:noFill/>
                        </a:ln>
                        <a:solidFill>
                          <a:schemeClr val="bg1"/>
                        </a:solidFill>
                        <a:effectLst/>
                        <a:latin typeface="Segoe UI" panose="020B0502040204020203" pitchFamily="34" charset="0"/>
                        <a:ea typeface="PMingLiU" panose="02020500000000000000" pitchFamily="18" charset="-120"/>
                        <a:cs typeface="Segoe UI" panose="020B0502040204020203" pitchFamily="34" charset="0"/>
                      </a:endParaRPr>
                    </a:p>
                  </a:txBody>
                  <a:tcPr marL="121920" marR="121920" marT="60960" marB="60960"/>
                </a:tc>
                <a:tc>
                  <a:txBody>
                    <a:bodyPr/>
                    <a:lstStyle>
                      <a:lvl1pPr marL="0" algn="l" defTabSz="914400" rtl="0" eaLnBrk="1" latinLnBrk="0" hangingPunct="1">
                        <a:defRPr sz="1800" b="1" kern="1200">
                          <a:solidFill>
                            <a:schemeClr val="lt1"/>
                          </a:solidFill>
                          <a:latin typeface="Calibre Regular"/>
                        </a:defRPr>
                      </a:lvl1pPr>
                      <a:lvl2pPr marL="457200" algn="l" defTabSz="914400" rtl="0" eaLnBrk="1" latinLnBrk="0" hangingPunct="1">
                        <a:defRPr sz="1800" b="1" kern="1200">
                          <a:solidFill>
                            <a:schemeClr val="lt1"/>
                          </a:solidFill>
                          <a:latin typeface="Calibre Regular"/>
                        </a:defRPr>
                      </a:lvl2pPr>
                      <a:lvl3pPr marL="914400" algn="l" defTabSz="914400" rtl="0" eaLnBrk="1" latinLnBrk="0" hangingPunct="1">
                        <a:defRPr sz="1800" b="1" kern="1200">
                          <a:solidFill>
                            <a:schemeClr val="lt1"/>
                          </a:solidFill>
                          <a:latin typeface="Calibre Regular"/>
                        </a:defRPr>
                      </a:lvl3pPr>
                      <a:lvl4pPr marL="1371600" algn="l" defTabSz="914400" rtl="0" eaLnBrk="1" latinLnBrk="0" hangingPunct="1">
                        <a:defRPr sz="1800" b="1" kern="1200">
                          <a:solidFill>
                            <a:schemeClr val="lt1"/>
                          </a:solidFill>
                          <a:latin typeface="Calibre Regular"/>
                        </a:defRPr>
                      </a:lvl4pPr>
                      <a:lvl5pPr marL="1828800" algn="l" defTabSz="914400" rtl="0" eaLnBrk="1" latinLnBrk="0" hangingPunct="1">
                        <a:defRPr sz="1800" b="1" kern="1200">
                          <a:solidFill>
                            <a:schemeClr val="lt1"/>
                          </a:solidFill>
                          <a:latin typeface="Calibre Regular"/>
                        </a:defRPr>
                      </a:lvl5pPr>
                      <a:lvl6pPr marL="2286000" algn="l" defTabSz="914400" rtl="0" eaLnBrk="1" latinLnBrk="0" hangingPunct="1">
                        <a:defRPr sz="1800" b="1" kern="1200">
                          <a:solidFill>
                            <a:schemeClr val="lt1"/>
                          </a:solidFill>
                          <a:latin typeface="Calibre Regular"/>
                        </a:defRPr>
                      </a:lvl6pPr>
                      <a:lvl7pPr marL="2743200" algn="l" defTabSz="914400" rtl="0" eaLnBrk="1" latinLnBrk="0" hangingPunct="1">
                        <a:defRPr sz="1800" b="1" kern="1200">
                          <a:solidFill>
                            <a:schemeClr val="lt1"/>
                          </a:solidFill>
                          <a:latin typeface="Calibre Regular"/>
                        </a:defRPr>
                      </a:lvl7pPr>
                      <a:lvl8pPr marL="3200400" algn="l" defTabSz="914400" rtl="0" eaLnBrk="1" latinLnBrk="0" hangingPunct="1">
                        <a:defRPr sz="1800" b="1" kern="1200">
                          <a:solidFill>
                            <a:schemeClr val="lt1"/>
                          </a:solidFill>
                          <a:latin typeface="Calibre Regular"/>
                        </a:defRPr>
                      </a:lvl8pPr>
                      <a:lvl9pPr marL="3657600" algn="l" defTabSz="914400" rtl="0" eaLnBrk="1" latinLnBrk="0" hangingPunct="1">
                        <a:defRPr sz="1800" b="1" kern="1200">
                          <a:solidFill>
                            <a:schemeClr val="lt1"/>
                          </a:solidFill>
                          <a:latin typeface="Calibre Regular"/>
                        </a:defRPr>
                      </a:lvl9pPr>
                    </a:lstStyle>
                    <a:p>
                      <a:pPr algn="ctr"/>
                      <a:r>
                        <a:rPr lang="en-US" sz="1300" dirty="0">
                          <a:solidFill>
                            <a:schemeClr val="bg1"/>
                          </a:solidFill>
                        </a:rPr>
                        <a:t>Probability</a:t>
                      </a:r>
                      <a:endParaRPr lang="en-MY" sz="1300" dirty="0">
                        <a:solidFill>
                          <a:schemeClr val="bg1"/>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b="1" kern="1200">
                          <a:solidFill>
                            <a:schemeClr val="lt1"/>
                          </a:solidFill>
                          <a:latin typeface="Calibre Regular"/>
                        </a:defRPr>
                      </a:lvl1pPr>
                      <a:lvl2pPr marL="457200" algn="l" defTabSz="914400" rtl="0" eaLnBrk="1" latinLnBrk="0" hangingPunct="1">
                        <a:defRPr sz="1800" b="1" kern="1200">
                          <a:solidFill>
                            <a:schemeClr val="lt1"/>
                          </a:solidFill>
                          <a:latin typeface="Calibre Regular"/>
                        </a:defRPr>
                      </a:lvl2pPr>
                      <a:lvl3pPr marL="914400" algn="l" defTabSz="914400" rtl="0" eaLnBrk="1" latinLnBrk="0" hangingPunct="1">
                        <a:defRPr sz="1800" b="1" kern="1200">
                          <a:solidFill>
                            <a:schemeClr val="lt1"/>
                          </a:solidFill>
                          <a:latin typeface="Calibre Regular"/>
                        </a:defRPr>
                      </a:lvl3pPr>
                      <a:lvl4pPr marL="1371600" algn="l" defTabSz="914400" rtl="0" eaLnBrk="1" latinLnBrk="0" hangingPunct="1">
                        <a:defRPr sz="1800" b="1" kern="1200">
                          <a:solidFill>
                            <a:schemeClr val="lt1"/>
                          </a:solidFill>
                          <a:latin typeface="Calibre Regular"/>
                        </a:defRPr>
                      </a:lvl4pPr>
                      <a:lvl5pPr marL="1828800" algn="l" defTabSz="914400" rtl="0" eaLnBrk="1" latinLnBrk="0" hangingPunct="1">
                        <a:defRPr sz="1800" b="1" kern="1200">
                          <a:solidFill>
                            <a:schemeClr val="lt1"/>
                          </a:solidFill>
                          <a:latin typeface="Calibre Regular"/>
                        </a:defRPr>
                      </a:lvl5pPr>
                      <a:lvl6pPr marL="2286000" algn="l" defTabSz="914400" rtl="0" eaLnBrk="1" latinLnBrk="0" hangingPunct="1">
                        <a:defRPr sz="1800" b="1" kern="1200">
                          <a:solidFill>
                            <a:schemeClr val="lt1"/>
                          </a:solidFill>
                          <a:latin typeface="Calibre Regular"/>
                        </a:defRPr>
                      </a:lvl6pPr>
                      <a:lvl7pPr marL="2743200" algn="l" defTabSz="914400" rtl="0" eaLnBrk="1" latinLnBrk="0" hangingPunct="1">
                        <a:defRPr sz="1800" b="1" kern="1200">
                          <a:solidFill>
                            <a:schemeClr val="lt1"/>
                          </a:solidFill>
                          <a:latin typeface="Calibre Regular"/>
                        </a:defRPr>
                      </a:lvl7pPr>
                      <a:lvl8pPr marL="3200400" algn="l" defTabSz="914400" rtl="0" eaLnBrk="1" latinLnBrk="0" hangingPunct="1">
                        <a:defRPr sz="1800" b="1" kern="1200">
                          <a:solidFill>
                            <a:schemeClr val="lt1"/>
                          </a:solidFill>
                          <a:latin typeface="Calibre Regular"/>
                        </a:defRPr>
                      </a:lvl8pPr>
                      <a:lvl9pPr marL="3657600" algn="l" defTabSz="914400" rtl="0" eaLnBrk="1" latinLnBrk="0" hangingPunct="1">
                        <a:defRPr sz="1800" b="1" kern="1200">
                          <a:solidFill>
                            <a:schemeClr val="lt1"/>
                          </a:solidFill>
                          <a:latin typeface="Calibre Regular"/>
                        </a:defRPr>
                      </a:lvl9pPr>
                    </a:lstStyle>
                    <a:p>
                      <a:r>
                        <a:rPr lang="en-US" sz="1300" dirty="0">
                          <a:solidFill>
                            <a:schemeClr val="bg1"/>
                          </a:solidFill>
                        </a:rPr>
                        <a:t>Validation Results</a:t>
                      </a:r>
                      <a:endParaRPr lang="en-MY" sz="1300" dirty="0">
                        <a:solidFill>
                          <a:schemeClr val="bg1"/>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b="1" kern="1200">
                          <a:solidFill>
                            <a:schemeClr val="lt1"/>
                          </a:solidFill>
                          <a:latin typeface="Calibre Regular"/>
                        </a:defRPr>
                      </a:lvl1pPr>
                      <a:lvl2pPr marL="457200" algn="l" defTabSz="914400" rtl="0" eaLnBrk="1" latinLnBrk="0" hangingPunct="1">
                        <a:defRPr sz="1800" b="1" kern="1200">
                          <a:solidFill>
                            <a:schemeClr val="lt1"/>
                          </a:solidFill>
                          <a:latin typeface="Calibre Regular"/>
                        </a:defRPr>
                      </a:lvl2pPr>
                      <a:lvl3pPr marL="914400" algn="l" defTabSz="914400" rtl="0" eaLnBrk="1" latinLnBrk="0" hangingPunct="1">
                        <a:defRPr sz="1800" b="1" kern="1200">
                          <a:solidFill>
                            <a:schemeClr val="lt1"/>
                          </a:solidFill>
                          <a:latin typeface="Calibre Regular"/>
                        </a:defRPr>
                      </a:lvl3pPr>
                      <a:lvl4pPr marL="1371600" algn="l" defTabSz="914400" rtl="0" eaLnBrk="1" latinLnBrk="0" hangingPunct="1">
                        <a:defRPr sz="1800" b="1" kern="1200">
                          <a:solidFill>
                            <a:schemeClr val="lt1"/>
                          </a:solidFill>
                          <a:latin typeface="Calibre Regular"/>
                        </a:defRPr>
                      </a:lvl4pPr>
                      <a:lvl5pPr marL="1828800" algn="l" defTabSz="914400" rtl="0" eaLnBrk="1" latinLnBrk="0" hangingPunct="1">
                        <a:defRPr sz="1800" b="1" kern="1200">
                          <a:solidFill>
                            <a:schemeClr val="lt1"/>
                          </a:solidFill>
                          <a:latin typeface="Calibre Regular"/>
                        </a:defRPr>
                      </a:lvl5pPr>
                      <a:lvl6pPr marL="2286000" algn="l" defTabSz="914400" rtl="0" eaLnBrk="1" latinLnBrk="0" hangingPunct="1">
                        <a:defRPr sz="1800" b="1" kern="1200">
                          <a:solidFill>
                            <a:schemeClr val="lt1"/>
                          </a:solidFill>
                          <a:latin typeface="Calibre Regular"/>
                        </a:defRPr>
                      </a:lvl6pPr>
                      <a:lvl7pPr marL="2743200" algn="l" defTabSz="914400" rtl="0" eaLnBrk="1" latinLnBrk="0" hangingPunct="1">
                        <a:defRPr sz="1800" b="1" kern="1200">
                          <a:solidFill>
                            <a:schemeClr val="lt1"/>
                          </a:solidFill>
                          <a:latin typeface="Calibre Regular"/>
                        </a:defRPr>
                      </a:lvl7pPr>
                      <a:lvl8pPr marL="3200400" algn="l" defTabSz="914400" rtl="0" eaLnBrk="1" latinLnBrk="0" hangingPunct="1">
                        <a:defRPr sz="1800" b="1" kern="1200">
                          <a:solidFill>
                            <a:schemeClr val="lt1"/>
                          </a:solidFill>
                          <a:latin typeface="Calibre Regular"/>
                        </a:defRPr>
                      </a:lvl8pPr>
                      <a:lvl9pPr marL="3657600" algn="l" defTabSz="914400" rtl="0" eaLnBrk="1" latinLnBrk="0" hangingPunct="1">
                        <a:defRPr sz="1800" b="1" kern="1200">
                          <a:solidFill>
                            <a:schemeClr val="lt1"/>
                          </a:solidFill>
                          <a:latin typeface="Calibre Regular"/>
                        </a:defRPr>
                      </a:lvl9pPr>
                    </a:lstStyle>
                    <a:p>
                      <a:r>
                        <a:rPr lang="en-US" sz="1300" dirty="0">
                          <a:solidFill>
                            <a:schemeClr val="bg1"/>
                          </a:solidFill>
                        </a:rPr>
                        <a:t>Remarks</a:t>
                      </a:r>
                      <a:endParaRPr lang="en-MY" sz="1300" dirty="0">
                        <a:solidFill>
                          <a:schemeClr val="bg1"/>
                        </a:solidFill>
                        <a:latin typeface="Calibre Regular" panose="020B0503030202060203" pitchFamily="34" charset="0"/>
                      </a:endParaRPr>
                    </a:p>
                  </a:txBody>
                  <a:tcPr marL="121920" marR="121920" marT="60960" marB="60960"/>
                </a:tc>
                <a:extLst>
                  <a:ext uri="{0D108BD9-81ED-4DB2-BD59-A6C34878D82A}">
                    <a16:rowId xmlns:a16="http://schemas.microsoft.com/office/drawing/2014/main" val="3143167529"/>
                  </a:ext>
                </a:extLst>
              </a:tr>
              <a:tr h="431639">
                <a:tc rowSpan="3">
                  <a:txBody>
                    <a:bodyPr/>
                    <a:lstStyle/>
                    <a:p>
                      <a:r>
                        <a:rPr lang="en-US" sz="1100" dirty="0">
                          <a:solidFill>
                            <a:schemeClr val="bg2">
                              <a:lumMod val="10000"/>
                            </a:schemeClr>
                          </a:solidFill>
                        </a:rPr>
                        <a:t>Machine</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l"/>
                      <a:endParaRPr lang="en-US" sz="1100" dirty="0">
                        <a:solidFill>
                          <a:schemeClr val="bg2">
                            <a:lumMod val="10000"/>
                          </a:schemeClr>
                        </a:solidFill>
                        <a:latin typeface="Calibre Regular" panose="020B0503030202060203" pitchFamily="34" charset="0"/>
                        <a:cs typeface="Calibri" panose="020F0502020204030204" pitchFamily="34" charset="0"/>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ctr"/>
                      <a:r>
                        <a:rPr lang="en-US" sz="1100" dirty="0">
                          <a:solidFill>
                            <a:schemeClr val="bg2">
                              <a:lumMod val="10000"/>
                            </a:schemeClr>
                          </a:solidFill>
                        </a:rPr>
                        <a:t>High</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endParaRPr lang="en-US" sz="1100" dirty="0">
                        <a:latin typeface="Calibre Regular" panose="020B0503030202060203" pitchFamily="34" charset="0"/>
                      </a:endParaRPr>
                    </a:p>
                  </a:txBody>
                  <a:tcPr marL="121920" marR="121920" marT="60960" marB="60960"/>
                </a:tc>
                <a:tc>
                  <a:txBody>
                    <a:bodyPr/>
                    <a:lstStyle/>
                    <a:p>
                      <a:endParaRPr lang="en-MY" sz="1100" dirty="0">
                        <a:latin typeface="Calibre Regular" panose="020B0503030202060203" pitchFamily="34" charset="0"/>
                      </a:endParaRPr>
                    </a:p>
                  </a:txBody>
                  <a:tcPr marL="121920" marR="121920" marT="60960" marB="60960"/>
                </a:tc>
                <a:extLst>
                  <a:ext uri="{0D108BD9-81ED-4DB2-BD59-A6C34878D82A}">
                    <a16:rowId xmlns:a16="http://schemas.microsoft.com/office/drawing/2014/main" val="3098471386"/>
                  </a:ext>
                </a:extLst>
              </a:tr>
              <a:tr h="431639">
                <a:tc vMerge="1">
                  <a:txBody>
                    <a:bodyPr/>
                    <a:lstStyle/>
                    <a:p>
                      <a:endParaRPr lang="en-MY" dirty="0">
                        <a:solidFill>
                          <a:schemeClr val="bg2">
                            <a:lumMod val="10000"/>
                          </a:schemeClr>
                        </a:solidFill>
                        <a:latin typeface="Calibre Regular" panose="020B0503030202060203" pitchFamily="34" charset="0"/>
                      </a:endParaRPr>
                    </a:p>
                  </a:txBody>
                  <a:tcPr/>
                </a:tc>
                <a:tc>
                  <a:txBody>
                    <a:bodyPr/>
                    <a:lstStyle/>
                    <a:p>
                      <a:pPr marL="0" algn="l" defTabSz="914400" rtl="0" eaLnBrk="1" latinLnBrk="0" hangingPunct="1"/>
                      <a:endParaRPr lang="en-US" sz="1100" kern="1200" dirty="0">
                        <a:solidFill>
                          <a:schemeClr val="bg2">
                            <a:lumMod val="10000"/>
                          </a:schemeClr>
                        </a:solidFill>
                        <a:latin typeface="Calibre Regular" panose="020B0503030202060203" pitchFamily="34" charset="0"/>
                        <a:ea typeface="+mn-ea"/>
                        <a:cs typeface="+mn-cs"/>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marL="0" algn="ctr" defTabSz="914400" rtl="0" eaLnBrk="1" latinLnBrk="0" hangingPunct="1"/>
                      <a:r>
                        <a:rPr lang="en-US" sz="1100" kern="1200" dirty="0">
                          <a:solidFill>
                            <a:schemeClr val="bg2">
                              <a:lumMod val="10000"/>
                            </a:schemeClr>
                          </a:solidFill>
                        </a:rPr>
                        <a:t>High</a:t>
                      </a:r>
                      <a:endParaRPr lang="en-MY" sz="1100" kern="1200" dirty="0">
                        <a:solidFill>
                          <a:schemeClr val="bg2">
                            <a:lumMod val="10000"/>
                          </a:schemeClr>
                        </a:solidFill>
                        <a:latin typeface="Calibre Regular" panose="020B0503030202060203" pitchFamily="34" charset="0"/>
                        <a:ea typeface="+mn-ea"/>
                        <a:cs typeface="+mn-cs"/>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dirty="0">
                        <a:latin typeface="Calibre Regular" panose="020B0503030202060203" pitchFamily="34" charset="0"/>
                      </a:endParaRPr>
                    </a:p>
                  </a:txBody>
                  <a:tcPr marL="121920" marR="121920" marT="60960" marB="60960" anchor="ctr"/>
                </a:tc>
                <a:tc>
                  <a:txBody>
                    <a:bodyPr/>
                    <a:lstStyle/>
                    <a:p>
                      <a:endParaRPr lang="en-MY" sz="1100" dirty="0">
                        <a:latin typeface="Calibre Regular" panose="020B0503030202060203" pitchFamily="34" charset="0"/>
                      </a:endParaRPr>
                    </a:p>
                  </a:txBody>
                  <a:tcPr marL="121920" marR="121920" marT="60960" marB="60960" anchor="ctr"/>
                </a:tc>
                <a:extLst>
                  <a:ext uri="{0D108BD9-81ED-4DB2-BD59-A6C34878D82A}">
                    <a16:rowId xmlns:a16="http://schemas.microsoft.com/office/drawing/2014/main" val="3905634363"/>
                  </a:ext>
                </a:extLst>
              </a:tr>
              <a:tr h="431639">
                <a:tc vMerge="1">
                  <a:txBody>
                    <a:bodyPr/>
                    <a:lstStyle/>
                    <a:p>
                      <a:endParaRPr lang="en-MY" dirty="0">
                        <a:solidFill>
                          <a:schemeClr val="bg2">
                            <a:lumMod val="10000"/>
                          </a:schemeClr>
                        </a:solidFill>
                        <a:latin typeface="Calibre Regular" panose="020B0503030202060203" pitchFamily="34" charset="0"/>
                      </a:endParaRPr>
                    </a:p>
                  </a:txBody>
                  <a:tcP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ctr"/>
                      <a:r>
                        <a:rPr lang="en-US" sz="1100" dirty="0">
                          <a:solidFill>
                            <a:schemeClr val="bg2">
                              <a:lumMod val="10000"/>
                            </a:schemeClr>
                          </a:solidFill>
                        </a:rPr>
                        <a:t>High</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dirty="0">
                        <a:latin typeface="Calibre Regular" panose="020B0503030202060203" pitchFamily="34" charset="0"/>
                      </a:endParaRPr>
                    </a:p>
                  </a:txBody>
                  <a:tcPr marL="121920" marR="121920" marT="60960" marB="60960"/>
                </a:tc>
                <a:extLst>
                  <a:ext uri="{0D108BD9-81ED-4DB2-BD59-A6C34878D82A}">
                    <a16:rowId xmlns:a16="http://schemas.microsoft.com/office/drawing/2014/main" val="894912375"/>
                  </a:ext>
                </a:extLst>
              </a:tr>
              <a:tr h="431639">
                <a:tc>
                  <a:txBody>
                    <a:bodyPr/>
                    <a:lstStyle/>
                    <a:p>
                      <a:r>
                        <a:rPr lang="en-US" sz="1100" dirty="0">
                          <a:solidFill>
                            <a:schemeClr val="bg2">
                              <a:lumMod val="10000"/>
                            </a:schemeClr>
                          </a:solidFill>
                        </a:rPr>
                        <a:t>Material</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ctr"/>
                      <a:r>
                        <a:rPr lang="en-US" sz="1100" dirty="0">
                          <a:solidFill>
                            <a:schemeClr val="bg2">
                              <a:lumMod val="10000"/>
                            </a:schemeClr>
                          </a:solidFill>
                        </a:rPr>
                        <a:t>Medium</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dirty="0">
                        <a:latin typeface="Calibre Regular" panose="020B0503030202060203" pitchFamily="34" charset="0"/>
                      </a:endParaRPr>
                    </a:p>
                  </a:txBody>
                  <a:tcPr marL="121920" marR="121920" marT="60960" marB="60960"/>
                </a:tc>
                <a:extLst>
                  <a:ext uri="{0D108BD9-81ED-4DB2-BD59-A6C34878D82A}">
                    <a16:rowId xmlns:a16="http://schemas.microsoft.com/office/drawing/2014/main" val="3500651670"/>
                  </a:ext>
                </a:extLst>
              </a:tr>
              <a:tr h="431639">
                <a:tc rowSpan="2">
                  <a:txBody>
                    <a:bodyPr/>
                    <a:lstStyle/>
                    <a:p>
                      <a:r>
                        <a:rPr lang="en-US" sz="1100" dirty="0">
                          <a:solidFill>
                            <a:schemeClr val="bg2">
                              <a:lumMod val="10000"/>
                            </a:schemeClr>
                          </a:solidFill>
                        </a:rPr>
                        <a:t>Method</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ctr"/>
                      <a:r>
                        <a:rPr lang="en-US" sz="1100" dirty="0">
                          <a:solidFill>
                            <a:schemeClr val="bg2">
                              <a:lumMod val="10000"/>
                            </a:schemeClr>
                          </a:solidFill>
                        </a:rPr>
                        <a:t>Medium</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dirty="0">
                        <a:latin typeface="Calibre Regular" panose="020B0503030202060203" pitchFamily="34" charset="0"/>
                      </a:endParaRPr>
                    </a:p>
                  </a:txBody>
                  <a:tcPr marL="121920" marR="121920" marT="60960" marB="60960"/>
                </a:tc>
                <a:extLst>
                  <a:ext uri="{0D108BD9-81ED-4DB2-BD59-A6C34878D82A}">
                    <a16:rowId xmlns:a16="http://schemas.microsoft.com/office/drawing/2014/main" val="801224263"/>
                  </a:ext>
                </a:extLst>
              </a:tr>
              <a:tr h="591157">
                <a:tc vMerge="1">
                  <a:txBody>
                    <a:bodyPr/>
                    <a:lstStyle/>
                    <a:p>
                      <a:endParaRPr lang="en-MY" sz="900" dirty="0">
                        <a:solidFill>
                          <a:schemeClr val="bg2">
                            <a:lumMod val="10000"/>
                          </a:schemeClr>
                        </a:solidFill>
                        <a:latin typeface="Calibre Regular" panose="020B0503030202060203" pitchFamily="34" charset="0"/>
                      </a:endParaRPr>
                    </a:p>
                  </a:txBody>
                  <a:tcPr/>
                </a:tc>
                <a:tc>
                  <a:txBody>
                    <a:body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algn="ctr"/>
                      <a:r>
                        <a:rPr lang="en-US" sz="1100" dirty="0">
                          <a:solidFill>
                            <a:schemeClr val="bg2">
                              <a:lumMod val="10000"/>
                            </a:schemeClr>
                          </a:solidFill>
                        </a:rPr>
                        <a:t>High</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endParaRPr lang="en-MY" sz="1100" dirty="0">
                        <a:effectLst/>
                        <a:latin typeface="Calibre Regular" panose="020B0503030202060203" pitchFamily="34" charset="0"/>
                        <a:ea typeface="Times New Roman" panose="02020603050405020304" pitchFamily="18" charset="0"/>
                        <a:cs typeface="Times New Roman" panose="02020603050405020304" pitchFamily="18" charset="0"/>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dirty="0">
                        <a:latin typeface="Calibre Regular" panose="020B0503030202060203" pitchFamily="34" charset="0"/>
                      </a:endParaRPr>
                    </a:p>
                  </a:txBody>
                  <a:tcPr marL="121920" marR="121920" marT="60960" marB="60960" anchor="ctr"/>
                </a:tc>
                <a:extLst>
                  <a:ext uri="{0D108BD9-81ED-4DB2-BD59-A6C34878D82A}">
                    <a16:rowId xmlns:a16="http://schemas.microsoft.com/office/drawing/2014/main" val="1440413813"/>
                  </a:ext>
                </a:extLst>
              </a:tr>
              <a:tr h="431639">
                <a:tc rowSpan="3">
                  <a:txBody>
                    <a:bodyPr/>
                    <a:lstStyle/>
                    <a:p>
                      <a:r>
                        <a:rPr lang="en-US" sz="1100" dirty="0">
                          <a:solidFill>
                            <a:schemeClr val="bg2">
                              <a:lumMod val="10000"/>
                            </a:schemeClr>
                          </a:solidFill>
                        </a:rPr>
                        <a:t>Man</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lvl1pPr marL="0" algn="l" defTabSz="914400" rtl="0" eaLnBrk="1" latinLnBrk="0" hangingPunct="1">
                        <a:defRPr sz="1800" kern="1200">
                          <a:solidFill>
                            <a:schemeClr val="dk1"/>
                          </a:solidFill>
                          <a:latin typeface="Calibre Regular"/>
                        </a:defRPr>
                      </a:lvl1pPr>
                      <a:lvl2pPr marL="457200" algn="l" defTabSz="914400" rtl="0" eaLnBrk="1" latinLnBrk="0" hangingPunct="1">
                        <a:defRPr sz="1800" kern="1200">
                          <a:solidFill>
                            <a:schemeClr val="dk1"/>
                          </a:solidFill>
                          <a:latin typeface="Calibre Regular"/>
                        </a:defRPr>
                      </a:lvl2pPr>
                      <a:lvl3pPr marL="914400" algn="l" defTabSz="914400" rtl="0" eaLnBrk="1" latinLnBrk="0" hangingPunct="1">
                        <a:defRPr sz="1800" kern="1200">
                          <a:solidFill>
                            <a:schemeClr val="dk1"/>
                          </a:solidFill>
                          <a:latin typeface="Calibre Regular"/>
                        </a:defRPr>
                      </a:lvl3pPr>
                      <a:lvl4pPr marL="1371600" algn="l" defTabSz="914400" rtl="0" eaLnBrk="1" latinLnBrk="0" hangingPunct="1">
                        <a:defRPr sz="1800" kern="1200">
                          <a:solidFill>
                            <a:schemeClr val="dk1"/>
                          </a:solidFill>
                          <a:latin typeface="Calibre Regular"/>
                        </a:defRPr>
                      </a:lvl4pPr>
                      <a:lvl5pPr marL="1828800" algn="l" defTabSz="914400" rtl="0" eaLnBrk="1" latinLnBrk="0" hangingPunct="1">
                        <a:defRPr sz="1800" kern="1200">
                          <a:solidFill>
                            <a:schemeClr val="dk1"/>
                          </a:solidFill>
                          <a:latin typeface="Calibre Regular"/>
                        </a:defRPr>
                      </a:lvl5pPr>
                      <a:lvl6pPr marL="2286000" algn="l" defTabSz="914400" rtl="0" eaLnBrk="1" latinLnBrk="0" hangingPunct="1">
                        <a:defRPr sz="1800" kern="1200">
                          <a:solidFill>
                            <a:schemeClr val="dk1"/>
                          </a:solidFill>
                          <a:latin typeface="Calibre Regular"/>
                        </a:defRPr>
                      </a:lvl6pPr>
                      <a:lvl7pPr marL="2743200" algn="l" defTabSz="914400" rtl="0" eaLnBrk="1" latinLnBrk="0" hangingPunct="1">
                        <a:defRPr sz="1800" kern="1200">
                          <a:solidFill>
                            <a:schemeClr val="dk1"/>
                          </a:solidFill>
                          <a:latin typeface="Calibre Regular"/>
                        </a:defRPr>
                      </a:lvl7pPr>
                      <a:lvl8pPr marL="3200400" algn="l" defTabSz="914400" rtl="0" eaLnBrk="1" latinLnBrk="0" hangingPunct="1">
                        <a:defRPr sz="1800" kern="1200">
                          <a:solidFill>
                            <a:schemeClr val="dk1"/>
                          </a:solidFill>
                          <a:latin typeface="Calibre Regular"/>
                        </a:defRPr>
                      </a:lvl8pPr>
                      <a:lvl9pPr marL="3657600" algn="l" defTabSz="914400" rtl="0" eaLnBrk="1" latinLnBrk="0" hangingPunct="1">
                        <a:defRPr sz="1800" kern="1200">
                          <a:solidFill>
                            <a:schemeClr val="dk1"/>
                          </a:solidFill>
                          <a:latin typeface="Calibre Regular"/>
                        </a:defRPr>
                      </a:lvl9pPr>
                    </a:lstStyle>
                    <a:p>
                      <a:pPr algn="ctr"/>
                      <a:r>
                        <a:rPr lang="en-US" sz="1100" dirty="0">
                          <a:solidFill>
                            <a:schemeClr val="bg2">
                              <a:lumMod val="10000"/>
                            </a:schemeClr>
                          </a:solidFill>
                        </a:rPr>
                        <a:t>High</a:t>
                      </a:r>
                      <a:endParaRPr lang="en-MY"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dirty="0">
                        <a:latin typeface="Calibre Regular" panose="020B0503030202060203" pitchFamily="34" charset="0"/>
                      </a:endParaRPr>
                    </a:p>
                  </a:txBody>
                  <a:tcPr marL="121920" marR="121920" marT="60960" marB="60960"/>
                </a:tc>
                <a:extLst>
                  <a:ext uri="{0D108BD9-81ED-4DB2-BD59-A6C34878D82A}">
                    <a16:rowId xmlns:a16="http://schemas.microsoft.com/office/drawing/2014/main" val="3104224881"/>
                  </a:ext>
                </a:extLst>
              </a:tr>
              <a:tr h="431639">
                <a:tc vMerge="1">
                  <a:txBody>
                    <a:bodyPr/>
                    <a:lstStyle/>
                    <a:p>
                      <a:endParaRPr lang="en-MY" sz="900" dirty="0">
                        <a:solidFill>
                          <a:schemeClr val="bg2">
                            <a:lumMod val="10000"/>
                          </a:schemeClr>
                        </a:solidFill>
                        <a:latin typeface="Calibre Regular" panose="020B0503030202060203" pitchFamily="34" charset="0"/>
                      </a:endParaRPr>
                    </a:p>
                  </a:txBody>
                  <a:tcPr/>
                </a:tc>
                <a:tc>
                  <a:txBody>
                    <a:body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algn="ctr"/>
                      <a:r>
                        <a:rPr lang="en-US" sz="1100" dirty="0">
                          <a:solidFill>
                            <a:schemeClr val="bg2">
                              <a:lumMod val="10000"/>
                            </a:schemeClr>
                          </a:solidFill>
                        </a:rPr>
                        <a:t>Low</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b="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b="0" dirty="0">
                        <a:latin typeface="Calibre Regular" panose="020B0503030202060203" pitchFamily="34" charset="0"/>
                      </a:endParaRPr>
                    </a:p>
                  </a:txBody>
                  <a:tcPr marL="121920" marR="121920" marT="60960" marB="60960"/>
                </a:tc>
                <a:extLst>
                  <a:ext uri="{0D108BD9-81ED-4DB2-BD59-A6C34878D82A}">
                    <a16:rowId xmlns:a16="http://schemas.microsoft.com/office/drawing/2014/main" val="2202856079"/>
                  </a:ext>
                </a:extLst>
              </a:tr>
              <a:tr h="431639">
                <a:tc vMerge="1">
                  <a:txBody>
                    <a:bodyPr/>
                    <a:lstStyle/>
                    <a:p>
                      <a:endParaRPr lang="en-MY" sz="850" dirty="0">
                        <a:solidFill>
                          <a:schemeClr val="bg2">
                            <a:lumMod val="10000"/>
                          </a:schemeClr>
                        </a:solidFill>
                        <a:latin typeface="Calibre Regular" panose="020B0503030202060203" pitchFamily="34" charset="0"/>
                      </a:endParaRPr>
                    </a:p>
                  </a:txBody>
                  <a:tcPr/>
                </a:tc>
                <a:tc>
                  <a:txBody>
                    <a:body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algn="ctr"/>
                      <a:r>
                        <a:rPr lang="en-US" sz="1100" dirty="0">
                          <a:solidFill>
                            <a:schemeClr val="bg2">
                              <a:lumMod val="10000"/>
                            </a:schemeClr>
                          </a:solidFill>
                        </a:rPr>
                        <a:t>High</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US" sz="1100" b="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MY" sz="1100" b="0" dirty="0">
                        <a:latin typeface="Calibre Regular" panose="020B0503030202060203" pitchFamily="34" charset="0"/>
                      </a:endParaRPr>
                    </a:p>
                  </a:txBody>
                  <a:tcPr marL="121920" marR="121920" marT="60960" marB="60960"/>
                </a:tc>
                <a:extLst>
                  <a:ext uri="{0D108BD9-81ED-4DB2-BD59-A6C34878D82A}">
                    <a16:rowId xmlns:a16="http://schemas.microsoft.com/office/drawing/2014/main" val="1846139759"/>
                  </a:ext>
                </a:extLst>
              </a:tr>
              <a:tr h="431639">
                <a:tc>
                  <a:txBody>
                    <a:bodyPr/>
                    <a:lstStyle/>
                    <a:p>
                      <a:r>
                        <a:rPr lang="en-US" sz="1100" dirty="0">
                          <a:solidFill>
                            <a:schemeClr val="bg2">
                              <a:lumMod val="10000"/>
                            </a:schemeClr>
                          </a:solidFill>
                        </a:rPr>
                        <a:t>Measurement</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US" sz="1100" dirty="0">
                        <a:solidFill>
                          <a:schemeClr val="bg2">
                            <a:lumMod val="10000"/>
                          </a:schemeClr>
                        </a:solidFill>
                        <a:latin typeface="Calibre Regular" panose="020B0503030202060203" pitchFamily="34" charset="0"/>
                      </a:endParaRPr>
                    </a:p>
                  </a:txBody>
                  <a:tcPr marL="121920" marR="121920" marT="60960" marB="60960" anchor="ctr"/>
                </a:tc>
                <a:tc>
                  <a:txBody>
                    <a:bodyPr/>
                    <a:lstStyle/>
                    <a:p>
                      <a:pPr algn="ctr"/>
                      <a:r>
                        <a:rPr lang="en-US" sz="1100" dirty="0">
                          <a:solidFill>
                            <a:schemeClr val="bg2">
                              <a:lumMod val="10000"/>
                            </a:schemeClr>
                          </a:solidFill>
                        </a:rPr>
                        <a:t>Medium</a:t>
                      </a:r>
                      <a:endParaRPr lang="en-MY" sz="1100" dirty="0">
                        <a:solidFill>
                          <a:schemeClr val="bg2">
                            <a:lumMod val="10000"/>
                          </a:schemeClr>
                        </a:solidFill>
                        <a:latin typeface="Calibre Regular" panose="020B0503030202060203" pitchFamily="34" charset="0"/>
                      </a:endParaRPr>
                    </a:p>
                  </a:txBody>
                  <a:tcPr marL="121920" marR="121920" marT="60960" marB="60960"/>
                </a:tc>
                <a:tc>
                  <a:txBody>
                    <a:bodyPr/>
                    <a:lstStyle/>
                    <a:p>
                      <a:endParaRPr lang="en-US" sz="1100" b="0" dirty="0">
                        <a:solidFill>
                          <a:schemeClr val="bg2">
                            <a:lumMod val="10000"/>
                          </a:schemeClr>
                        </a:solidFill>
                        <a:latin typeface="Calibre Regular" panose="020B0503030202060203"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b="0" dirty="0">
                        <a:latin typeface="Calibre Regular" panose="020B0503030202060203" pitchFamily="34" charset="0"/>
                      </a:endParaRPr>
                    </a:p>
                  </a:txBody>
                  <a:tcPr marL="121920" marR="121920" marT="60960" marB="60960"/>
                </a:tc>
                <a:extLst>
                  <a:ext uri="{0D108BD9-81ED-4DB2-BD59-A6C34878D82A}">
                    <a16:rowId xmlns:a16="http://schemas.microsoft.com/office/drawing/2014/main" val="49122822"/>
                  </a:ext>
                </a:extLst>
              </a:tr>
            </a:tbl>
          </a:graphicData>
        </a:graphic>
      </p:graphicFrame>
      <p:sp>
        <p:nvSpPr>
          <p:cNvPr id="10" name="Rectangle 1">
            <a:extLst>
              <a:ext uri="{FF2B5EF4-FFF2-40B4-BE49-F238E27FC236}">
                <a16:creationId xmlns:a16="http://schemas.microsoft.com/office/drawing/2014/main" id="{E8674CC0-317C-A866-565F-C04D66731609}"/>
              </a:ext>
            </a:extLst>
          </p:cNvPr>
          <p:cNvSpPr>
            <a:spLocks noChangeArrowheads="1"/>
          </p:cNvSpPr>
          <p:nvPr/>
        </p:nvSpPr>
        <p:spPr bwMode="auto">
          <a:xfrm>
            <a:off x="308216" y="6013171"/>
            <a:ext cx="11445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Arial" panose="020B0604020202020204" pitchFamily="34" charset="0"/>
                <a:ea typeface="PMingLiU" panose="02020500000000000000" pitchFamily="18" charset="-120"/>
              </a:defRPr>
            </a:lvl1pPr>
            <a:lvl2pPr marL="742950" indent="-285750">
              <a:defRPr kumimoji="1" sz="1400">
                <a:solidFill>
                  <a:schemeClr val="tx1"/>
                </a:solidFill>
                <a:latin typeface="Arial" panose="020B0604020202020204" pitchFamily="34" charset="0"/>
                <a:ea typeface="PMingLiU" panose="02020500000000000000" pitchFamily="18" charset="-120"/>
              </a:defRPr>
            </a:lvl2pPr>
            <a:lvl3pPr marL="1143000" indent="-228600">
              <a:defRPr kumimoji="1" sz="1400">
                <a:solidFill>
                  <a:schemeClr val="tx1"/>
                </a:solidFill>
                <a:latin typeface="Arial" panose="020B0604020202020204" pitchFamily="34" charset="0"/>
                <a:ea typeface="PMingLiU" panose="02020500000000000000" pitchFamily="18" charset="-120"/>
              </a:defRPr>
            </a:lvl3pPr>
            <a:lvl4pPr marL="1600200" indent="-228600">
              <a:defRPr kumimoji="1" sz="1400">
                <a:solidFill>
                  <a:schemeClr val="tx1"/>
                </a:solidFill>
                <a:latin typeface="Arial" panose="020B0604020202020204" pitchFamily="34" charset="0"/>
                <a:ea typeface="PMingLiU" panose="02020500000000000000" pitchFamily="18" charset="-120"/>
              </a:defRPr>
            </a:lvl4pPr>
            <a:lvl5pPr marL="2057400" indent="-228600">
              <a:defRPr kumimoji="1" sz="1400">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sz="1400">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sz="1400">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sz="1400">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sz="1400">
                <a:solidFill>
                  <a:schemeClr val="tx1"/>
                </a:solidFill>
                <a:latin typeface="Arial" panose="020B0604020202020204" pitchFamily="34" charset="0"/>
                <a:ea typeface="PMingLiU" panose="02020500000000000000" pitchFamily="18" charset="-120"/>
              </a:defRPr>
            </a:lvl9pPr>
          </a:lstStyle>
          <a:p>
            <a:pPr eaLnBrk="0" fontAlgn="base" hangingPunct="0">
              <a:spcBef>
                <a:spcPct val="0"/>
              </a:spcBef>
              <a:spcAft>
                <a:spcPct val="0"/>
              </a:spcAft>
            </a:pPr>
            <a:r>
              <a:rPr lang="en-PH" altLang="en-US" b="1" dirty="0">
                <a:solidFill>
                  <a:srgbClr val="000000"/>
                </a:solidFill>
                <a:latin typeface="Calibre Regular" panose="020B0503030202060203" pitchFamily="34" charset="0"/>
                <a:cs typeface="Segoe UI" panose="020B0502040204020203" pitchFamily="34" charset="0"/>
              </a:rPr>
              <a:t>Remarks:</a:t>
            </a:r>
          </a:p>
        </p:txBody>
      </p:sp>
    </p:spTree>
    <p:extLst>
      <p:ext uri="{BB962C8B-B14F-4D97-AF65-F5344CB8AC3E}">
        <p14:creationId xmlns:p14="http://schemas.microsoft.com/office/powerpoint/2010/main" val="495317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6FAB84-7E5B-5955-564F-C1B9547F3483}"/>
              </a:ext>
            </a:extLst>
          </p:cNvPr>
          <p:cNvSpPr>
            <a:spLocks noGrp="1"/>
          </p:cNvSpPr>
          <p:nvPr>
            <p:ph type="body" sz="quarter" idx="13"/>
          </p:nvPr>
        </p:nvSpPr>
        <p:spPr/>
        <p:txBody>
          <a:bodyPr/>
          <a:lstStyle/>
          <a:p>
            <a:r>
              <a:rPr lang="de-CH" dirty="0" err="1"/>
              <a:t>Why</a:t>
            </a:r>
            <a:r>
              <a:rPr lang="de-CH" dirty="0"/>
              <a:t> </a:t>
            </a:r>
            <a:r>
              <a:rPr lang="de-CH" dirty="0" err="1"/>
              <a:t>Why</a:t>
            </a:r>
            <a:r>
              <a:rPr lang="de-CH" dirty="0"/>
              <a:t> Analysis</a:t>
            </a:r>
          </a:p>
          <a:p>
            <a:endParaRPr lang="en-MY" dirty="0"/>
          </a:p>
        </p:txBody>
      </p:sp>
      <p:sp>
        <p:nvSpPr>
          <p:cNvPr id="3" name="Date Placeholder 2">
            <a:extLst>
              <a:ext uri="{FF2B5EF4-FFF2-40B4-BE49-F238E27FC236}">
                <a16:creationId xmlns:a16="http://schemas.microsoft.com/office/drawing/2014/main" id="{0F78B7B6-3054-F5A0-A758-481C273A4903}"/>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7512866D-0923-5CD6-5482-AB59181D0265}"/>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AE7D67DF-853E-B1CA-EFE3-9654C2AA794A}"/>
              </a:ext>
            </a:extLst>
          </p:cNvPr>
          <p:cNvSpPr>
            <a:spLocks noGrp="1"/>
          </p:cNvSpPr>
          <p:nvPr>
            <p:ph type="title"/>
          </p:nvPr>
        </p:nvSpPr>
        <p:spPr/>
        <p:txBody>
          <a:bodyPr/>
          <a:lstStyle/>
          <a:p>
            <a:r>
              <a:rPr lang="de-CH" dirty="0"/>
              <a:t>D4d : Root </a:t>
            </a:r>
            <a:r>
              <a:rPr lang="de-CH" dirty="0" err="1"/>
              <a:t>Cause</a:t>
            </a:r>
            <a:r>
              <a:rPr lang="de-CH" dirty="0"/>
              <a:t> : Definition and Validation</a:t>
            </a:r>
            <a:endParaRPr lang="en-MY" dirty="0"/>
          </a:p>
        </p:txBody>
      </p:sp>
      <p:graphicFrame>
        <p:nvGraphicFramePr>
          <p:cNvPr id="7" name="Table 6">
            <a:extLst>
              <a:ext uri="{FF2B5EF4-FFF2-40B4-BE49-F238E27FC236}">
                <a16:creationId xmlns:a16="http://schemas.microsoft.com/office/drawing/2014/main" id="{F20E2227-C3D2-3F66-4146-92EC1CCB1B0E}"/>
              </a:ext>
            </a:extLst>
          </p:cNvPr>
          <p:cNvGraphicFramePr>
            <a:graphicFrameLocks noGrp="1"/>
          </p:cNvGraphicFramePr>
          <p:nvPr>
            <p:extLst>
              <p:ext uri="{D42A27DB-BD31-4B8C-83A1-F6EECF244321}">
                <p14:modId xmlns:p14="http://schemas.microsoft.com/office/powerpoint/2010/main" val="1291495009"/>
              </p:ext>
            </p:extLst>
          </p:nvPr>
        </p:nvGraphicFramePr>
        <p:xfrm>
          <a:off x="7255498" y="861894"/>
          <a:ext cx="4418754" cy="1109135"/>
        </p:xfrm>
        <a:graphic>
          <a:graphicData uri="http://schemas.openxmlformats.org/drawingml/2006/table">
            <a:tbl>
              <a:tblPr firstRow="1" bandRow="1">
                <a:tableStyleId>{5C22544A-7EE6-4342-B048-85BDC9FD1C3A}</a:tableStyleId>
              </a:tblPr>
              <a:tblGrid>
                <a:gridCol w="3144967">
                  <a:extLst>
                    <a:ext uri="{9D8B030D-6E8A-4147-A177-3AD203B41FA5}">
                      <a16:colId xmlns:a16="http://schemas.microsoft.com/office/drawing/2014/main" val="2806993160"/>
                    </a:ext>
                  </a:extLst>
                </a:gridCol>
                <a:gridCol w="1273787">
                  <a:extLst>
                    <a:ext uri="{9D8B030D-6E8A-4147-A177-3AD203B41FA5}">
                      <a16:colId xmlns:a16="http://schemas.microsoft.com/office/drawing/2014/main" val="813582043"/>
                    </a:ext>
                  </a:extLst>
                </a:gridCol>
              </a:tblGrid>
              <a:tr h="270934">
                <a:tc>
                  <a:txBody>
                    <a:bodyPr/>
                    <a:lstStyle/>
                    <a:p>
                      <a:r>
                        <a:rPr lang="en-US" sz="1200" dirty="0"/>
                        <a:t>Why-why guideline</a:t>
                      </a:r>
                    </a:p>
                  </a:txBody>
                  <a:tcPr marL="36000" marR="36000" marT="0" marB="36000" anchor="ctr"/>
                </a:tc>
                <a:tc>
                  <a:txBody>
                    <a:bodyPr/>
                    <a:lstStyle/>
                    <a:p>
                      <a:pPr algn="ctr"/>
                      <a:r>
                        <a:rPr lang="en-US" sz="1200" dirty="0"/>
                        <a:t>RC Category</a:t>
                      </a:r>
                    </a:p>
                  </a:txBody>
                  <a:tcPr marL="36000" marR="36000" marT="0" marB="36000" anchor="ctr"/>
                </a:tc>
                <a:extLst>
                  <a:ext uri="{0D108BD9-81ED-4DB2-BD59-A6C34878D82A}">
                    <a16:rowId xmlns:a16="http://schemas.microsoft.com/office/drawing/2014/main" val="2114286047"/>
                  </a:ext>
                </a:extLst>
              </a:tr>
              <a:tr h="270934">
                <a:tc>
                  <a:txBody>
                    <a:bodyPr/>
                    <a:lstStyle/>
                    <a:p>
                      <a:r>
                        <a:rPr lang="en-US" sz="1200" dirty="0"/>
                        <a:t>Why NC </a:t>
                      </a:r>
                      <a:r>
                        <a:rPr lang="en-US" sz="1200" b="1" u="sng" dirty="0"/>
                        <a:t>occur</a:t>
                      </a:r>
                      <a:r>
                        <a:rPr lang="en-US" sz="1200" dirty="0"/>
                        <a:t> in the process</a:t>
                      </a:r>
                    </a:p>
                  </a:txBody>
                  <a:tcPr marL="36000" marR="36000" marT="0" marB="36000" anchor="ctr"/>
                </a:tc>
                <a:tc>
                  <a:txBody>
                    <a:bodyPr/>
                    <a:lstStyle/>
                    <a:p>
                      <a:pPr algn="ctr"/>
                      <a:r>
                        <a:rPr lang="en-US" sz="1200" dirty="0"/>
                        <a:t>Occurrence</a:t>
                      </a:r>
                    </a:p>
                  </a:txBody>
                  <a:tcPr marL="36000" marR="36000" marT="0" marB="36000" anchor="ctr"/>
                </a:tc>
                <a:extLst>
                  <a:ext uri="{0D108BD9-81ED-4DB2-BD59-A6C34878D82A}">
                    <a16:rowId xmlns:a16="http://schemas.microsoft.com/office/drawing/2014/main" val="1757046585"/>
                  </a:ext>
                </a:extLst>
              </a:tr>
              <a:tr h="296333">
                <a:tc>
                  <a:txBody>
                    <a:bodyPr/>
                    <a:lstStyle/>
                    <a:p>
                      <a:r>
                        <a:rPr lang="en-US" sz="1200" dirty="0"/>
                        <a:t>Why NC </a:t>
                      </a:r>
                      <a:r>
                        <a:rPr lang="en-US" sz="1200" b="1" u="sng" dirty="0"/>
                        <a:t>not detected </a:t>
                      </a:r>
                      <a:r>
                        <a:rPr lang="en-US" sz="1200" dirty="0"/>
                        <a:t>by QC/QA</a:t>
                      </a:r>
                    </a:p>
                  </a:txBody>
                  <a:tcPr marL="36000" marR="36000" marT="0" marB="36000" anchor="ctr"/>
                </a:tc>
                <a:tc>
                  <a:txBody>
                    <a:bodyPr/>
                    <a:lstStyle/>
                    <a:p>
                      <a:pPr algn="ctr"/>
                      <a:r>
                        <a:rPr lang="en-US" sz="1200" dirty="0"/>
                        <a:t>Escapee</a:t>
                      </a:r>
                    </a:p>
                  </a:txBody>
                  <a:tcPr marL="36000" marR="36000" marT="0" marB="36000" anchor="ctr"/>
                </a:tc>
                <a:extLst>
                  <a:ext uri="{0D108BD9-81ED-4DB2-BD59-A6C34878D82A}">
                    <a16:rowId xmlns:a16="http://schemas.microsoft.com/office/drawing/2014/main" val="2469145914"/>
                  </a:ext>
                </a:extLst>
              </a:tr>
              <a:tr h="270934">
                <a:tc>
                  <a:txBody>
                    <a:bodyPr/>
                    <a:lstStyle/>
                    <a:p>
                      <a:r>
                        <a:rPr lang="en-US" sz="1200" dirty="0"/>
                        <a:t>Why did the system allow NC to occur</a:t>
                      </a:r>
                    </a:p>
                  </a:txBody>
                  <a:tcPr marL="36000" marR="36000" marT="0" marB="36000" anchor="ctr"/>
                </a:tc>
                <a:tc>
                  <a:txBody>
                    <a:bodyPr/>
                    <a:lstStyle/>
                    <a:p>
                      <a:pPr algn="ctr"/>
                      <a:r>
                        <a:rPr lang="en-US" sz="1200" dirty="0"/>
                        <a:t>Systemic</a:t>
                      </a:r>
                    </a:p>
                  </a:txBody>
                  <a:tcPr marL="36000" marR="36000" marT="0" marB="36000" anchor="ctr"/>
                </a:tc>
                <a:extLst>
                  <a:ext uri="{0D108BD9-81ED-4DB2-BD59-A6C34878D82A}">
                    <a16:rowId xmlns:a16="http://schemas.microsoft.com/office/drawing/2014/main" val="759347862"/>
                  </a:ext>
                </a:extLst>
              </a:tr>
            </a:tbl>
          </a:graphicData>
        </a:graphic>
      </p:graphicFrame>
      <p:graphicFrame>
        <p:nvGraphicFramePr>
          <p:cNvPr id="8" name="Table 7">
            <a:extLst>
              <a:ext uri="{FF2B5EF4-FFF2-40B4-BE49-F238E27FC236}">
                <a16:creationId xmlns:a16="http://schemas.microsoft.com/office/drawing/2014/main" id="{53EA311A-3F15-A142-FE6F-CF68E368A952}"/>
              </a:ext>
            </a:extLst>
          </p:cNvPr>
          <p:cNvGraphicFramePr>
            <a:graphicFrameLocks noGrp="1"/>
          </p:cNvGraphicFramePr>
          <p:nvPr>
            <p:extLst>
              <p:ext uri="{D42A27DB-BD31-4B8C-83A1-F6EECF244321}">
                <p14:modId xmlns:p14="http://schemas.microsoft.com/office/powerpoint/2010/main" val="1698309315"/>
              </p:ext>
            </p:extLst>
          </p:nvPr>
        </p:nvGraphicFramePr>
        <p:xfrm>
          <a:off x="517748" y="1996312"/>
          <a:ext cx="11156504" cy="4240998"/>
        </p:xfrm>
        <a:graphic>
          <a:graphicData uri="http://schemas.openxmlformats.org/drawingml/2006/table">
            <a:tbl>
              <a:tblPr firstRow="1" bandRow="1">
                <a:tableStyleId>{5C22544A-7EE6-4342-B048-85BDC9FD1C3A}</a:tableStyleId>
              </a:tblPr>
              <a:tblGrid>
                <a:gridCol w="1978237">
                  <a:extLst>
                    <a:ext uri="{9D8B030D-6E8A-4147-A177-3AD203B41FA5}">
                      <a16:colId xmlns:a16="http://schemas.microsoft.com/office/drawing/2014/main" val="1816988983"/>
                    </a:ext>
                  </a:extLst>
                </a:gridCol>
                <a:gridCol w="1978237">
                  <a:extLst>
                    <a:ext uri="{9D8B030D-6E8A-4147-A177-3AD203B41FA5}">
                      <a16:colId xmlns:a16="http://schemas.microsoft.com/office/drawing/2014/main" val="2836099314"/>
                    </a:ext>
                  </a:extLst>
                </a:gridCol>
                <a:gridCol w="1978237">
                  <a:extLst>
                    <a:ext uri="{9D8B030D-6E8A-4147-A177-3AD203B41FA5}">
                      <a16:colId xmlns:a16="http://schemas.microsoft.com/office/drawing/2014/main" val="1918949276"/>
                    </a:ext>
                  </a:extLst>
                </a:gridCol>
                <a:gridCol w="1978237">
                  <a:extLst>
                    <a:ext uri="{9D8B030D-6E8A-4147-A177-3AD203B41FA5}">
                      <a16:colId xmlns:a16="http://schemas.microsoft.com/office/drawing/2014/main" val="2873026832"/>
                    </a:ext>
                  </a:extLst>
                </a:gridCol>
                <a:gridCol w="1978237">
                  <a:extLst>
                    <a:ext uri="{9D8B030D-6E8A-4147-A177-3AD203B41FA5}">
                      <a16:colId xmlns:a16="http://schemas.microsoft.com/office/drawing/2014/main" val="2791845046"/>
                    </a:ext>
                  </a:extLst>
                </a:gridCol>
                <a:gridCol w="1265319">
                  <a:extLst>
                    <a:ext uri="{9D8B030D-6E8A-4147-A177-3AD203B41FA5}">
                      <a16:colId xmlns:a16="http://schemas.microsoft.com/office/drawing/2014/main" val="1337548157"/>
                    </a:ext>
                  </a:extLst>
                </a:gridCol>
              </a:tblGrid>
              <a:tr h="436110">
                <a:tc>
                  <a:txBody>
                    <a:bodyPr/>
                    <a:lstStyle/>
                    <a:p>
                      <a:pPr algn="ctr"/>
                      <a:r>
                        <a:rPr lang="en-US" sz="1200" dirty="0"/>
                        <a:t>1</a:t>
                      </a:r>
                      <a:r>
                        <a:rPr lang="en-US" sz="1200" baseline="30000" dirty="0"/>
                        <a:t>st</a:t>
                      </a:r>
                      <a:r>
                        <a:rPr lang="en-US" sz="1200" dirty="0"/>
                        <a:t> Why</a:t>
                      </a:r>
                    </a:p>
                  </a:txBody>
                  <a:tcPr anchor="ctr"/>
                </a:tc>
                <a:tc>
                  <a:txBody>
                    <a:bodyPr/>
                    <a:lstStyle/>
                    <a:p>
                      <a:pPr algn="ctr"/>
                      <a:r>
                        <a:rPr lang="en-US" sz="1200" dirty="0"/>
                        <a:t>2</a:t>
                      </a:r>
                      <a:r>
                        <a:rPr lang="en-US" sz="1200" baseline="30000" dirty="0"/>
                        <a:t>nd</a:t>
                      </a:r>
                      <a:r>
                        <a:rPr lang="en-US" sz="1200" dirty="0"/>
                        <a:t> Why</a:t>
                      </a:r>
                    </a:p>
                  </a:txBody>
                  <a:tcPr anchor="ctr"/>
                </a:tc>
                <a:tc>
                  <a:txBody>
                    <a:bodyPr/>
                    <a:lstStyle/>
                    <a:p>
                      <a:pPr algn="ctr"/>
                      <a:r>
                        <a:rPr lang="en-US" sz="1200" dirty="0"/>
                        <a:t>3</a:t>
                      </a:r>
                      <a:r>
                        <a:rPr lang="en-US" sz="1200" baseline="30000" dirty="0"/>
                        <a:t>rd</a:t>
                      </a:r>
                      <a:r>
                        <a:rPr lang="en-US" sz="1200" dirty="0"/>
                        <a:t> Why</a:t>
                      </a:r>
                    </a:p>
                  </a:txBody>
                  <a:tcPr anchor="ctr"/>
                </a:tc>
                <a:tc>
                  <a:txBody>
                    <a:bodyPr/>
                    <a:lstStyle/>
                    <a:p>
                      <a:pPr algn="ctr"/>
                      <a:r>
                        <a:rPr lang="en-US" sz="1200" dirty="0"/>
                        <a:t>4</a:t>
                      </a:r>
                      <a:r>
                        <a:rPr lang="en-US" sz="1200" baseline="30000" dirty="0"/>
                        <a:t>th</a:t>
                      </a:r>
                      <a:r>
                        <a:rPr lang="en-US" sz="1200" dirty="0"/>
                        <a:t> Why</a:t>
                      </a:r>
                    </a:p>
                  </a:txBody>
                  <a:tcPr anchor="ctr"/>
                </a:tc>
                <a:tc>
                  <a:txBody>
                    <a:bodyPr/>
                    <a:lstStyle/>
                    <a:p>
                      <a:pPr algn="ctr"/>
                      <a:r>
                        <a:rPr lang="en-US" sz="1200" dirty="0"/>
                        <a:t>5</a:t>
                      </a:r>
                      <a:r>
                        <a:rPr lang="en-US" sz="1200" baseline="30000" dirty="0"/>
                        <a:t>th</a:t>
                      </a:r>
                      <a:r>
                        <a:rPr lang="en-US" sz="1200" dirty="0"/>
                        <a:t> Why</a:t>
                      </a:r>
                    </a:p>
                  </a:txBody>
                  <a:tcPr anchor="ctr"/>
                </a:tc>
                <a:tc>
                  <a:txBody>
                    <a:bodyPr/>
                    <a:lstStyle/>
                    <a:p>
                      <a:pPr algn="ctr"/>
                      <a:r>
                        <a:rPr lang="en-US" sz="1200" dirty="0"/>
                        <a:t>RC Category</a:t>
                      </a:r>
                    </a:p>
                  </a:txBody>
                  <a:tcPr anchor="ctr"/>
                </a:tc>
                <a:extLst>
                  <a:ext uri="{0D108BD9-81ED-4DB2-BD59-A6C34878D82A}">
                    <a16:rowId xmlns:a16="http://schemas.microsoft.com/office/drawing/2014/main" val="2696223878"/>
                  </a:ext>
                </a:extLst>
              </a:tr>
              <a:tr h="634148">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endParaRPr lang="en-US" sz="1000" b="0"/>
                    </a:p>
                  </a:txBody>
                  <a:tcPr anchor="ctr"/>
                </a:tc>
                <a:tc>
                  <a:txBody>
                    <a:bodyPr/>
                    <a:lstStyle/>
                    <a:p>
                      <a:pPr algn="ctr"/>
                      <a:r>
                        <a:rPr lang="en-US" sz="1000" b="0" dirty="0">
                          <a:solidFill>
                            <a:schemeClr val="tx1">
                              <a:lumMod val="50000"/>
                              <a:lumOff val="50000"/>
                            </a:schemeClr>
                          </a:solidFill>
                        </a:rPr>
                        <a:t>Occurrence</a:t>
                      </a:r>
                    </a:p>
                  </a:txBody>
                  <a:tcPr anchor="ctr"/>
                </a:tc>
                <a:extLst>
                  <a:ext uri="{0D108BD9-81ED-4DB2-BD59-A6C34878D82A}">
                    <a16:rowId xmlns:a16="http://schemas.microsoft.com/office/drawing/2014/main" val="2921454998"/>
                  </a:ext>
                </a:extLst>
              </a:tr>
              <a:tr h="634148">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pPr algn="ctr"/>
                      <a:r>
                        <a:rPr lang="en-US" sz="1000" b="0" dirty="0">
                          <a:solidFill>
                            <a:schemeClr val="tx1">
                              <a:lumMod val="50000"/>
                              <a:lumOff val="50000"/>
                            </a:schemeClr>
                          </a:solidFill>
                        </a:rPr>
                        <a:t>Escapee</a:t>
                      </a:r>
                    </a:p>
                  </a:txBody>
                  <a:tcPr anchor="ctr"/>
                </a:tc>
                <a:extLst>
                  <a:ext uri="{0D108BD9-81ED-4DB2-BD59-A6C34878D82A}">
                    <a16:rowId xmlns:a16="http://schemas.microsoft.com/office/drawing/2014/main" val="2263353140"/>
                  </a:ext>
                </a:extLst>
              </a:tr>
              <a:tr h="634148">
                <a:tc>
                  <a:txBody>
                    <a:bodyPr/>
                    <a:lstStyle/>
                    <a:p>
                      <a:endParaRPr lang="en-US" sz="1000" b="0"/>
                    </a:p>
                  </a:txBody>
                  <a:tcPr anchor="ctr"/>
                </a:tc>
                <a:tc>
                  <a:txBody>
                    <a:bodyPr/>
                    <a:lstStyle/>
                    <a:p>
                      <a:endParaRPr lang="en-US" sz="1000" b="0"/>
                    </a:p>
                  </a:txBody>
                  <a:tcPr anchor="ctr"/>
                </a:tc>
                <a:tc>
                  <a:txBody>
                    <a:bodyPr/>
                    <a:lstStyle/>
                    <a:p>
                      <a:endParaRPr lang="en-US" sz="1000" b="0" dirty="0"/>
                    </a:p>
                  </a:txBody>
                  <a:tcPr anchor="ctr"/>
                </a:tc>
                <a:tc>
                  <a:txBody>
                    <a:bodyPr/>
                    <a:lstStyle/>
                    <a:p>
                      <a:endParaRPr lang="en-US" sz="1000" b="0" dirty="0"/>
                    </a:p>
                  </a:txBody>
                  <a:tcPr anchor="ctr"/>
                </a:tc>
                <a:tc>
                  <a:txBody>
                    <a:bodyPr/>
                    <a:lstStyle/>
                    <a:p>
                      <a:endParaRPr lang="en-US" sz="1000" b="0" dirty="0"/>
                    </a:p>
                  </a:txBody>
                  <a:tcPr anchor="ctr"/>
                </a:tc>
                <a:tc>
                  <a:txBody>
                    <a:bodyPr/>
                    <a:lstStyle/>
                    <a:p>
                      <a:pPr algn="ctr"/>
                      <a:r>
                        <a:rPr lang="en-US" sz="1000" b="0" dirty="0">
                          <a:solidFill>
                            <a:schemeClr val="tx1">
                              <a:lumMod val="50000"/>
                              <a:lumOff val="50000"/>
                            </a:schemeClr>
                          </a:solidFill>
                        </a:rPr>
                        <a:t>Systemic</a:t>
                      </a:r>
                    </a:p>
                  </a:txBody>
                  <a:tcPr anchor="ctr"/>
                </a:tc>
                <a:extLst>
                  <a:ext uri="{0D108BD9-81ED-4DB2-BD59-A6C34878D82A}">
                    <a16:rowId xmlns:a16="http://schemas.microsoft.com/office/drawing/2014/main" val="3669434444"/>
                  </a:ext>
                </a:extLst>
              </a:tr>
              <a:tr h="634148">
                <a:tc>
                  <a:txBody>
                    <a:bodyPr/>
                    <a:lstStyle/>
                    <a:p>
                      <a:endParaRPr lang="en-US" sz="1000" b="0" dirty="0"/>
                    </a:p>
                  </a:txBody>
                  <a:tcPr anchor="ctr"/>
                </a:tc>
                <a:tc>
                  <a:txBody>
                    <a:bodyPr/>
                    <a:lstStyle/>
                    <a:p>
                      <a:endParaRPr lang="en-US" sz="1000" b="0" dirty="0"/>
                    </a:p>
                  </a:txBody>
                  <a:tcPr anchor="ctr"/>
                </a:tc>
                <a:tc>
                  <a:txBody>
                    <a:bodyPr/>
                    <a:lstStyle/>
                    <a:p>
                      <a:endParaRPr lang="en-US" sz="1000" b="0"/>
                    </a:p>
                  </a:txBody>
                  <a:tcPr anchor="ctr"/>
                </a:tc>
                <a:tc>
                  <a:txBody>
                    <a:bodyPr/>
                    <a:lstStyle/>
                    <a:p>
                      <a:endParaRPr lang="en-US" sz="1000" b="0" dirty="0"/>
                    </a:p>
                  </a:txBody>
                  <a:tcPr anchor="ctr"/>
                </a:tc>
                <a:tc>
                  <a:txBody>
                    <a:bodyPr/>
                    <a:lstStyle/>
                    <a:p>
                      <a:endParaRPr lang="en-US" sz="1000" b="0" dirty="0"/>
                    </a:p>
                  </a:txBody>
                  <a:tcPr anchor="ctr"/>
                </a:tc>
                <a:tc>
                  <a:txBody>
                    <a:bodyPr/>
                    <a:lstStyle/>
                    <a:p>
                      <a:pPr algn="ctr"/>
                      <a:endParaRPr lang="en-US" sz="1000" b="0" dirty="0">
                        <a:solidFill>
                          <a:schemeClr val="bg2">
                            <a:lumMod val="75000"/>
                          </a:schemeClr>
                        </a:solidFill>
                      </a:endParaRPr>
                    </a:p>
                  </a:txBody>
                  <a:tcPr anchor="ctr"/>
                </a:tc>
                <a:extLst>
                  <a:ext uri="{0D108BD9-81ED-4DB2-BD59-A6C34878D82A}">
                    <a16:rowId xmlns:a16="http://schemas.microsoft.com/office/drawing/2014/main" val="2804950955"/>
                  </a:ext>
                </a:extLst>
              </a:tr>
              <a:tr h="634148">
                <a:tc>
                  <a:txBody>
                    <a:bodyPr/>
                    <a:lstStyle/>
                    <a:p>
                      <a:endParaRPr lang="en-US" sz="1000" b="0" dirty="0"/>
                    </a:p>
                  </a:txBody>
                  <a:tcPr anchor="ctr"/>
                </a:tc>
                <a:tc>
                  <a:txBody>
                    <a:bodyPr/>
                    <a:lstStyle/>
                    <a:p>
                      <a:endParaRPr lang="en-US" sz="1000" b="0" dirty="0"/>
                    </a:p>
                  </a:txBody>
                  <a:tcPr anchor="ctr"/>
                </a:tc>
                <a:tc>
                  <a:txBody>
                    <a:bodyPr/>
                    <a:lstStyle/>
                    <a:p>
                      <a:endParaRPr lang="en-US" sz="1000" b="0"/>
                    </a:p>
                  </a:txBody>
                  <a:tcPr anchor="ctr"/>
                </a:tc>
                <a:tc>
                  <a:txBody>
                    <a:bodyPr/>
                    <a:lstStyle/>
                    <a:p>
                      <a:endParaRPr lang="en-US" sz="1000" b="0" dirty="0"/>
                    </a:p>
                  </a:txBody>
                  <a:tcPr anchor="ctr"/>
                </a:tc>
                <a:tc>
                  <a:txBody>
                    <a:bodyPr/>
                    <a:lstStyle/>
                    <a:p>
                      <a:endParaRPr lang="en-US" sz="1000" b="0" dirty="0"/>
                    </a:p>
                  </a:txBody>
                  <a:tcPr anchor="ctr"/>
                </a:tc>
                <a:tc>
                  <a:txBody>
                    <a:bodyPr/>
                    <a:lstStyle/>
                    <a:p>
                      <a:pPr algn="ctr"/>
                      <a:endParaRPr lang="en-US" sz="1000" b="0" dirty="0">
                        <a:solidFill>
                          <a:schemeClr val="bg2">
                            <a:lumMod val="75000"/>
                          </a:schemeClr>
                        </a:solidFill>
                      </a:endParaRPr>
                    </a:p>
                  </a:txBody>
                  <a:tcPr anchor="ctr"/>
                </a:tc>
                <a:extLst>
                  <a:ext uri="{0D108BD9-81ED-4DB2-BD59-A6C34878D82A}">
                    <a16:rowId xmlns:a16="http://schemas.microsoft.com/office/drawing/2014/main" val="1499872908"/>
                  </a:ext>
                </a:extLst>
              </a:tr>
              <a:tr h="634148">
                <a:tc>
                  <a:txBody>
                    <a:bodyPr/>
                    <a:lstStyle/>
                    <a:p>
                      <a:endParaRPr lang="en-US" sz="1000" b="0" dirty="0"/>
                    </a:p>
                  </a:txBody>
                  <a:tcPr anchor="ctr"/>
                </a:tc>
                <a:tc>
                  <a:txBody>
                    <a:bodyPr/>
                    <a:lstStyle/>
                    <a:p>
                      <a:endParaRPr lang="en-US" sz="1000" b="0" dirty="0"/>
                    </a:p>
                  </a:txBody>
                  <a:tcPr anchor="ctr"/>
                </a:tc>
                <a:tc>
                  <a:txBody>
                    <a:bodyPr/>
                    <a:lstStyle/>
                    <a:p>
                      <a:endParaRPr lang="en-US" sz="1000" b="0"/>
                    </a:p>
                  </a:txBody>
                  <a:tcPr anchor="ctr"/>
                </a:tc>
                <a:tc>
                  <a:txBody>
                    <a:bodyPr/>
                    <a:lstStyle/>
                    <a:p>
                      <a:endParaRPr lang="en-US" sz="1000" b="0" dirty="0"/>
                    </a:p>
                  </a:txBody>
                  <a:tcPr anchor="ctr"/>
                </a:tc>
                <a:tc>
                  <a:txBody>
                    <a:bodyPr/>
                    <a:lstStyle/>
                    <a:p>
                      <a:endParaRPr lang="en-US" sz="1000" b="0" dirty="0"/>
                    </a:p>
                  </a:txBody>
                  <a:tcPr anchor="ctr"/>
                </a:tc>
                <a:tc>
                  <a:txBody>
                    <a:bodyPr/>
                    <a:lstStyle/>
                    <a:p>
                      <a:pPr algn="ctr"/>
                      <a:endParaRPr lang="en-US" sz="1000" b="0" dirty="0">
                        <a:solidFill>
                          <a:schemeClr val="bg2">
                            <a:lumMod val="75000"/>
                          </a:schemeClr>
                        </a:solidFill>
                      </a:endParaRPr>
                    </a:p>
                  </a:txBody>
                  <a:tcPr anchor="ctr"/>
                </a:tc>
                <a:extLst>
                  <a:ext uri="{0D108BD9-81ED-4DB2-BD59-A6C34878D82A}">
                    <a16:rowId xmlns:a16="http://schemas.microsoft.com/office/drawing/2014/main" val="3389198600"/>
                  </a:ext>
                </a:extLst>
              </a:tr>
            </a:tbl>
          </a:graphicData>
        </a:graphic>
      </p:graphicFrame>
    </p:spTree>
    <p:extLst>
      <p:ext uri="{BB962C8B-B14F-4D97-AF65-F5344CB8AC3E}">
        <p14:creationId xmlns:p14="http://schemas.microsoft.com/office/powerpoint/2010/main" val="383609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C45E-FA3E-0A05-BDBF-6DFD0337736B}"/>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825DCA51-E9CA-4DD1-2EAB-7ECC7A181165}"/>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89EF826D-5074-A9FE-1D6D-1BF546ABAAEC}"/>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A61A5793-36E5-6248-B4DF-51C2335A5C6D}"/>
              </a:ext>
            </a:extLst>
          </p:cNvPr>
          <p:cNvSpPr>
            <a:spLocks noGrp="1"/>
          </p:cNvSpPr>
          <p:nvPr>
            <p:ph type="title"/>
          </p:nvPr>
        </p:nvSpPr>
        <p:spPr/>
        <p:txBody>
          <a:bodyPr/>
          <a:lstStyle/>
          <a:p>
            <a:r>
              <a:rPr lang="de-CH" dirty="0"/>
              <a:t>D5 : </a:t>
            </a:r>
            <a:r>
              <a:rPr lang="de-CH" dirty="0" err="1"/>
              <a:t>Corrective</a:t>
            </a:r>
            <a:r>
              <a:rPr lang="de-CH" dirty="0"/>
              <a:t> Action Implementation</a:t>
            </a:r>
            <a:endParaRPr lang="en-MY" dirty="0"/>
          </a:p>
        </p:txBody>
      </p:sp>
      <p:graphicFrame>
        <p:nvGraphicFramePr>
          <p:cNvPr id="2" name="Table 1">
            <a:extLst>
              <a:ext uri="{FF2B5EF4-FFF2-40B4-BE49-F238E27FC236}">
                <a16:creationId xmlns:a16="http://schemas.microsoft.com/office/drawing/2014/main" id="{D7BEAA37-AD8D-D582-8D50-D7B3A4B21B28}"/>
              </a:ext>
            </a:extLst>
          </p:cNvPr>
          <p:cNvGraphicFramePr>
            <a:graphicFrameLocks noGrp="1"/>
          </p:cNvGraphicFramePr>
          <p:nvPr>
            <p:extLst>
              <p:ext uri="{D42A27DB-BD31-4B8C-83A1-F6EECF244321}">
                <p14:modId xmlns:p14="http://schemas.microsoft.com/office/powerpoint/2010/main" val="3976778939"/>
              </p:ext>
            </p:extLst>
          </p:nvPr>
        </p:nvGraphicFramePr>
        <p:xfrm>
          <a:off x="514349" y="1024141"/>
          <a:ext cx="11156502" cy="5079948"/>
        </p:xfrm>
        <a:graphic>
          <a:graphicData uri="http://schemas.openxmlformats.org/drawingml/2006/table">
            <a:tbl>
              <a:tblPr firstRow="1" bandRow="1">
                <a:tableStyleId>{5C22544A-7EE6-4342-B048-85BDC9FD1C3A}</a:tableStyleId>
              </a:tblPr>
              <a:tblGrid>
                <a:gridCol w="469083">
                  <a:extLst>
                    <a:ext uri="{9D8B030D-6E8A-4147-A177-3AD203B41FA5}">
                      <a16:colId xmlns:a16="http://schemas.microsoft.com/office/drawing/2014/main" val="4139194478"/>
                    </a:ext>
                  </a:extLst>
                </a:gridCol>
                <a:gridCol w="3707101">
                  <a:extLst>
                    <a:ext uri="{9D8B030D-6E8A-4147-A177-3AD203B41FA5}">
                      <a16:colId xmlns:a16="http://schemas.microsoft.com/office/drawing/2014/main" val="4062932768"/>
                    </a:ext>
                  </a:extLst>
                </a:gridCol>
                <a:gridCol w="3784600">
                  <a:extLst>
                    <a:ext uri="{9D8B030D-6E8A-4147-A177-3AD203B41FA5}">
                      <a16:colId xmlns:a16="http://schemas.microsoft.com/office/drawing/2014/main" val="3165789874"/>
                    </a:ext>
                  </a:extLst>
                </a:gridCol>
                <a:gridCol w="1117600">
                  <a:extLst>
                    <a:ext uri="{9D8B030D-6E8A-4147-A177-3AD203B41FA5}">
                      <a16:colId xmlns:a16="http://schemas.microsoft.com/office/drawing/2014/main" val="1465898935"/>
                    </a:ext>
                  </a:extLst>
                </a:gridCol>
                <a:gridCol w="1039059">
                  <a:extLst>
                    <a:ext uri="{9D8B030D-6E8A-4147-A177-3AD203B41FA5}">
                      <a16:colId xmlns:a16="http://schemas.microsoft.com/office/drawing/2014/main" val="2818537584"/>
                    </a:ext>
                  </a:extLst>
                </a:gridCol>
                <a:gridCol w="1039059">
                  <a:extLst>
                    <a:ext uri="{9D8B030D-6E8A-4147-A177-3AD203B41FA5}">
                      <a16:colId xmlns:a16="http://schemas.microsoft.com/office/drawing/2014/main" val="2105820767"/>
                    </a:ext>
                  </a:extLst>
                </a:gridCol>
              </a:tblGrid>
              <a:tr h="846658">
                <a:tc>
                  <a:txBody>
                    <a:bodyPr/>
                    <a:lstStyle/>
                    <a:p>
                      <a:pPr algn="ctr"/>
                      <a:r>
                        <a:rPr lang="en-US" sz="1200" dirty="0"/>
                        <a:t>No</a:t>
                      </a:r>
                    </a:p>
                  </a:txBody>
                  <a:tcPr anchor="ctr"/>
                </a:tc>
                <a:tc>
                  <a:txBody>
                    <a:bodyPr/>
                    <a:lstStyle/>
                    <a:p>
                      <a:pPr algn="ctr"/>
                      <a:r>
                        <a:rPr lang="en-US" sz="1200" dirty="0"/>
                        <a:t>Root Cause</a:t>
                      </a:r>
                    </a:p>
                  </a:txBody>
                  <a:tcPr anchor="ctr"/>
                </a:tc>
                <a:tc>
                  <a:txBody>
                    <a:bodyPr/>
                    <a:lstStyle/>
                    <a:p>
                      <a:pPr algn="ctr"/>
                      <a:r>
                        <a:rPr lang="en-US" sz="1200" dirty="0"/>
                        <a:t>Action</a:t>
                      </a:r>
                    </a:p>
                  </a:txBody>
                  <a:tcPr anchor="ctr"/>
                </a:tc>
                <a:tc>
                  <a:txBody>
                    <a:bodyPr/>
                    <a:lstStyle/>
                    <a:p>
                      <a:pPr algn="ctr"/>
                      <a:r>
                        <a:rPr lang="en-US" sz="1200" dirty="0"/>
                        <a:t>Responsible</a:t>
                      </a:r>
                    </a:p>
                  </a:txBody>
                  <a:tcPr anchor="ctr"/>
                </a:tc>
                <a:tc>
                  <a:txBody>
                    <a:bodyPr/>
                    <a:lstStyle/>
                    <a:p>
                      <a:pPr algn="ctr"/>
                      <a:r>
                        <a:rPr lang="en-US" sz="1200" dirty="0"/>
                        <a:t>Due Date</a:t>
                      </a:r>
                    </a:p>
                  </a:txBody>
                  <a:tcPr anchor="ctr"/>
                </a:tc>
                <a:tc>
                  <a:txBody>
                    <a:bodyPr/>
                    <a:lstStyle/>
                    <a:p>
                      <a:pPr algn="ctr"/>
                      <a:r>
                        <a:rPr lang="en-US" sz="1200" dirty="0"/>
                        <a:t>Completion Date</a:t>
                      </a:r>
                    </a:p>
                  </a:txBody>
                  <a:tcPr anchor="ctr"/>
                </a:tc>
                <a:extLst>
                  <a:ext uri="{0D108BD9-81ED-4DB2-BD59-A6C34878D82A}">
                    <a16:rowId xmlns:a16="http://schemas.microsoft.com/office/drawing/2014/main" val="1980869462"/>
                  </a:ext>
                </a:extLst>
              </a:tr>
              <a:tr h="846658">
                <a:tc>
                  <a:txBody>
                    <a:bodyPr/>
                    <a:lstStyle/>
                    <a:p>
                      <a:pPr algn="ctr"/>
                      <a:r>
                        <a:rPr lang="en-US" sz="1100" dirty="0"/>
                        <a:t>1</a:t>
                      </a:r>
                    </a:p>
                  </a:txBody>
                  <a:tcPr anchor="ctr"/>
                </a:tc>
                <a:tc>
                  <a:txBody>
                    <a:bodyPr/>
                    <a:lstStyle/>
                    <a:p>
                      <a:endParaRPr lang="en-US" sz="1100" dirty="0"/>
                    </a:p>
                  </a:txBody>
                  <a:tcPr/>
                </a:tc>
                <a:tc>
                  <a:txBody>
                    <a:bodyPr/>
                    <a:lstStyle/>
                    <a:p>
                      <a:endParaRPr lang="en-US" sz="110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910329319"/>
                  </a:ext>
                </a:extLst>
              </a:tr>
              <a:tr h="846658">
                <a:tc>
                  <a:txBody>
                    <a:bodyPr/>
                    <a:lstStyle/>
                    <a:p>
                      <a:pPr algn="ctr"/>
                      <a:r>
                        <a:rPr lang="en-US" sz="1100" dirty="0"/>
                        <a:t>2</a:t>
                      </a:r>
                    </a:p>
                  </a:txBody>
                  <a:tcPr anchor="ctr"/>
                </a:tc>
                <a:tc>
                  <a:txBody>
                    <a:bodyPr/>
                    <a:lstStyle/>
                    <a:p>
                      <a:endParaRPr lang="en-US" sz="1100" dirty="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621279763"/>
                  </a:ext>
                </a:extLst>
              </a:tr>
              <a:tr h="846658">
                <a:tc>
                  <a:txBody>
                    <a:bodyPr/>
                    <a:lstStyle/>
                    <a:p>
                      <a:pPr algn="ctr"/>
                      <a:r>
                        <a:rPr lang="en-US" sz="1100" dirty="0"/>
                        <a:t>3</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230362409"/>
                  </a:ext>
                </a:extLst>
              </a:tr>
              <a:tr h="846658">
                <a:tc>
                  <a:txBody>
                    <a:bodyPr/>
                    <a:lstStyle/>
                    <a:p>
                      <a:pPr algn="ctr"/>
                      <a:r>
                        <a:rPr lang="en-US" sz="1100" dirty="0"/>
                        <a:t>4</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902476468"/>
                  </a:ext>
                </a:extLst>
              </a:tr>
              <a:tr h="846658">
                <a:tc>
                  <a:txBody>
                    <a:bodyPr/>
                    <a:lstStyle/>
                    <a:p>
                      <a:pPr algn="ctr"/>
                      <a:r>
                        <a:rPr lang="en-US" sz="1100" dirty="0"/>
                        <a:t>5</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a:p>
                  </a:txBody>
                  <a:tcPr/>
                </a:tc>
                <a:tc>
                  <a:txBody>
                    <a:bodyPr/>
                    <a:lstStyle/>
                    <a:p>
                      <a:pPr algn="ctr"/>
                      <a:endParaRPr lang="en-US" sz="1100"/>
                    </a:p>
                  </a:txBody>
                  <a:tcPr/>
                </a:tc>
                <a:tc>
                  <a:txBody>
                    <a:bodyPr/>
                    <a:lstStyle/>
                    <a:p>
                      <a:pPr algn="ctr"/>
                      <a:endParaRPr lang="en-US" sz="1100" dirty="0"/>
                    </a:p>
                  </a:txBody>
                  <a:tcPr/>
                </a:tc>
                <a:extLst>
                  <a:ext uri="{0D108BD9-81ED-4DB2-BD59-A6C34878D82A}">
                    <a16:rowId xmlns:a16="http://schemas.microsoft.com/office/drawing/2014/main" val="1442014078"/>
                  </a:ext>
                </a:extLst>
              </a:tr>
            </a:tbl>
          </a:graphicData>
        </a:graphic>
      </p:graphicFrame>
    </p:spTree>
    <p:extLst>
      <p:ext uri="{BB962C8B-B14F-4D97-AF65-F5344CB8AC3E}">
        <p14:creationId xmlns:p14="http://schemas.microsoft.com/office/powerpoint/2010/main" val="223600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E05DED-F9ED-0012-62B3-5A1BC4C1A95E}"/>
              </a:ext>
            </a:extLst>
          </p:cNvPr>
          <p:cNvSpPr>
            <a:spLocks noGrp="1"/>
          </p:cNvSpPr>
          <p:nvPr>
            <p:ph type="body" sz="quarter" idx="13"/>
          </p:nvPr>
        </p:nvSpPr>
        <p:spPr/>
        <p:txBody>
          <a:bodyPr/>
          <a:lstStyle/>
          <a:p>
            <a:r>
              <a:rPr lang="de-CH" dirty="0"/>
              <a:t>Monitoring </a:t>
            </a:r>
            <a:r>
              <a:rPr lang="de-CH" dirty="0" err="1"/>
              <a:t>Effectiveness</a:t>
            </a:r>
            <a:r>
              <a:rPr lang="de-CH" dirty="0"/>
              <a:t> </a:t>
            </a:r>
            <a:r>
              <a:rPr lang="de-CH" dirty="0" err="1"/>
              <a:t>of</a:t>
            </a:r>
            <a:r>
              <a:rPr lang="de-CH" dirty="0"/>
              <a:t> </a:t>
            </a:r>
            <a:r>
              <a:rPr lang="de-CH" dirty="0" err="1"/>
              <a:t>implemented</a:t>
            </a:r>
            <a:r>
              <a:rPr lang="de-CH" dirty="0"/>
              <a:t> </a:t>
            </a:r>
            <a:r>
              <a:rPr lang="de-CH" dirty="0" err="1"/>
              <a:t>Corrective</a:t>
            </a:r>
            <a:r>
              <a:rPr lang="de-CH" dirty="0"/>
              <a:t> Actions</a:t>
            </a:r>
          </a:p>
          <a:p>
            <a:endParaRPr lang="en-MY" dirty="0"/>
          </a:p>
        </p:txBody>
      </p:sp>
      <p:sp>
        <p:nvSpPr>
          <p:cNvPr id="3" name="Date Placeholder 2">
            <a:extLst>
              <a:ext uri="{FF2B5EF4-FFF2-40B4-BE49-F238E27FC236}">
                <a16:creationId xmlns:a16="http://schemas.microsoft.com/office/drawing/2014/main" id="{0683EDDE-AC2A-F2DA-C5A2-C03EA94CDCEE}"/>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C1CAB7FF-3B67-A19B-65BB-65AFB6799315}"/>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229D9E7B-B5DF-2CAF-A880-4E3FF65CBCFA}"/>
              </a:ext>
            </a:extLst>
          </p:cNvPr>
          <p:cNvSpPr>
            <a:spLocks noGrp="1"/>
          </p:cNvSpPr>
          <p:nvPr>
            <p:ph type="title"/>
          </p:nvPr>
        </p:nvSpPr>
        <p:spPr/>
        <p:txBody>
          <a:bodyPr/>
          <a:lstStyle/>
          <a:p>
            <a:r>
              <a:rPr lang="de-CH" dirty="0"/>
              <a:t>D6 : Implementation and Validation</a:t>
            </a:r>
            <a:endParaRPr lang="en-MY" dirty="0"/>
          </a:p>
        </p:txBody>
      </p:sp>
      <p:graphicFrame>
        <p:nvGraphicFramePr>
          <p:cNvPr id="7" name="Table 6">
            <a:extLst>
              <a:ext uri="{FF2B5EF4-FFF2-40B4-BE49-F238E27FC236}">
                <a16:creationId xmlns:a16="http://schemas.microsoft.com/office/drawing/2014/main" id="{176EF589-DDCE-E8A0-3878-FC99949049DF}"/>
              </a:ext>
            </a:extLst>
          </p:cNvPr>
          <p:cNvGraphicFramePr>
            <a:graphicFrameLocks noGrp="1"/>
          </p:cNvGraphicFramePr>
          <p:nvPr>
            <p:extLst>
              <p:ext uri="{D42A27DB-BD31-4B8C-83A1-F6EECF244321}">
                <p14:modId xmlns:p14="http://schemas.microsoft.com/office/powerpoint/2010/main" val="3724950668"/>
              </p:ext>
            </p:extLst>
          </p:nvPr>
        </p:nvGraphicFramePr>
        <p:xfrm>
          <a:off x="514349" y="1276393"/>
          <a:ext cx="11156502" cy="4827696"/>
        </p:xfrm>
        <a:graphic>
          <a:graphicData uri="http://schemas.openxmlformats.org/drawingml/2006/table">
            <a:tbl>
              <a:tblPr firstRow="1" bandRow="1">
                <a:tableStyleId>{5C22544A-7EE6-4342-B048-85BDC9FD1C3A}</a:tableStyleId>
              </a:tblPr>
              <a:tblGrid>
                <a:gridCol w="541091">
                  <a:extLst>
                    <a:ext uri="{9D8B030D-6E8A-4147-A177-3AD203B41FA5}">
                      <a16:colId xmlns:a16="http://schemas.microsoft.com/office/drawing/2014/main" val="4139194478"/>
                    </a:ext>
                  </a:extLst>
                </a:gridCol>
                <a:gridCol w="3635093">
                  <a:extLst>
                    <a:ext uri="{9D8B030D-6E8A-4147-A177-3AD203B41FA5}">
                      <a16:colId xmlns:a16="http://schemas.microsoft.com/office/drawing/2014/main" val="4062932768"/>
                    </a:ext>
                  </a:extLst>
                </a:gridCol>
                <a:gridCol w="3784600">
                  <a:extLst>
                    <a:ext uri="{9D8B030D-6E8A-4147-A177-3AD203B41FA5}">
                      <a16:colId xmlns:a16="http://schemas.microsoft.com/office/drawing/2014/main" val="3165789874"/>
                    </a:ext>
                  </a:extLst>
                </a:gridCol>
                <a:gridCol w="1117600">
                  <a:extLst>
                    <a:ext uri="{9D8B030D-6E8A-4147-A177-3AD203B41FA5}">
                      <a16:colId xmlns:a16="http://schemas.microsoft.com/office/drawing/2014/main" val="1465898935"/>
                    </a:ext>
                  </a:extLst>
                </a:gridCol>
                <a:gridCol w="1039059">
                  <a:extLst>
                    <a:ext uri="{9D8B030D-6E8A-4147-A177-3AD203B41FA5}">
                      <a16:colId xmlns:a16="http://schemas.microsoft.com/office/drawing/2014/main" val="2818537584"/>
                    </a:ext>
                  </a:extLst>
                </a:gridCol>
                <a:gridCol w="1039059">
                  <a:extLst>
                    <a:ext uri="{9D8B030D-6E8A-4147-A177-3AD203B41FA5}">
                      <a16:colId xmlns:a16="http://schemas.microsoft.com/office/drawing/2014/main" val="2105820767"/>
                    </a:ext>
                  </a:extLst>
                </a:gridCol>
              </a:tblGrid>
              <a:tr h="804616">
                <a:tc>
                  <a:txBody>
                    <a:bodyPr/>
                    <a:lstStyle/>
                    <a:p>
                      <a:pPr algn="ctr"/>
                      <a:r>
                        <a:rPr lang="en-US" sz="1200" dirty="0"/>
                        <a:t>No</a:t>
                      </a:r>
                    </a:p>
                  </a:txBody>
                  <a:tcPr anchor="ctr"/>
                </a:tc>
                <a:tc>
                  <a:txBody>
                    <a:bodyPr/>
                    <a:lstStyle/>
                    <a:p>
                      <a:pPr algn="ctr"/>
                      <a:r>
                        <a:rPr lang="en-US" sz="1200" dirty="0"/>
                        <a:t>Actions</a:t>
                      </a:r>
                    </a:p>
                  </a:txBody>
                  <a:tcPr anchor="ctr"/>
                </a:tc>
                <a:tc>
                  <a:txBody>
                    <a:bodyPr/>
                    <a:lstStyle/>
                    <a:p>
                      <a:pPr algn="ctr"/>
                      <a:r>
                        <a:rPr lang="en-US" sz="1200" dirty="0"/>
                        <a:t>Result</a:t>
                      </a:r>
                    </a:p>
                  </a:txBody>
                  <a:tcPr anchor="ctr"/>
                </a:tc>
                <a:tc>
                  <a:txBody>
                    <a:bodyPr/>
                    <a:lstStyle/>
                    <a:p>
                      <a:pPr algn="ctr"/>
                      <a:r>
                        <a:rPr lang="en-US" sz="1200" dirty="0"/>
                        <a:t>Responsible</a:t>
                      </a:r>
                    </a:p>
                  </a:txBody>
                  <a:tcPr anchor="ctr"/>
                </a:tc>
                <a:tc>
                  <a:txBody>
                    <a:bodyPr/>
                    <a:lstStyle/>
                    <a:p>
                      <a:pPr algn="ctr"/>
                      <a:r>
                        <a:rPr lang="en-US" sz="1200" dirty="0"/>
                        <a:t>Due Date</a:t>
                      </a:r>
                    </a:p>
                  </a:txBody>
                  <a:tcPr anchor="ctr"/>
                </a:tc>
                <a:tc>
                  <a:txBody>
                    <a:bodyPr/>
                    <a:lstStyle/>
                    <a:p>
                      <a:pPr algn="ctr"/>
                      <a:r>
                        <a:rPr lang="en-US" sz="1200" dirty="0"/>
                        <a:t>Completion Date</a:t>
                      </a:r>
                    </a:p>
                  </a:txBody>
                  <a:tcPr anchor="ctr"/>
                </a:tc>
                <a:extLst>
                  <a:ext uri="{0D108BD9-81ED-4DB2-BD59-A6C34878D82A}">
                    <a16:rowId xmlns:a16="http://schemas.microsoft.com/office/drawing/2014/main" val="1980869462"/>
                  </a:ext>
                </a:extLst>
              </a:tr>
              <a:tr h="804616">
                <a:tc>
                  <a:txBody>
                    <a:bodyPr/>
                    <a:lstStyle/>
                    <a:p>
                      <a:pPr algn="ctr"/>
                      <a:r>
                        <a:rPr lang="en-US" sz="1100" dirty="0"/>
                        <a:t>1</a:t>
                      </a:r>
                    </a:p>
                  </a:txBody>
                  <a:tcPr anchor="ctr"/>
                </a:tc>
                <a:tc>
                  <a:txBody>
                    <a:bodyPr/>
                    <a:lstStyle/>
                    <a:p>
                      <a:endParaRPr lang="en-US" sz="1100" dirty="0"/>
                    </a:p>
                  </a:txBody>
                  <a:tcPr/>
                </a:tc>
                <a:tc>
                  <a:txBody>
                    <a:bodyPr/>
                    <a:lstStyle/>
                    <a:p>
                      <a:endParaRPr lang="en-US" sz="110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910329319"/>
                  </a:ext>
                </a:extLst>
              </a:tr>
              <a:tr h="804616">
                <a:tc>
                  <a:txBody>
                    <a:bodyPr/>
                    <a:lstStyle/>
                    <a:p>
                      <a:pPr algn="ctr"/>
                      <a:r>
                        <a:rPr lang="en-US" sz="1100" dirty="0"/>
                        <a:t>2</a:t>
                      </a:r>
                    </a:p>
                  </a:txBody>
                  <a:tcPr anchor="ctr"/>
                </a:tc>
                <a:tc>
                  <a:txBody>
                    <a:bodyPr/>
                    <a:lstStyle/>
                    <a:p>
                      <a:endParaRPr lang="en-US" sz="1100" dirty="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621279763"/>
                  </a:ext>
                </a:extLst>
              </a:tr>
              <a:tr h="804616">
                <a:tc>
                  <a:txBody>
                    <a:bodyPr/>
                    <a:lstStyle/>
                    <a:p>
                      <a:pPr algn="ctr"/>
                      <a:r>
                        <a:rPr lang="en-US" sz="1100" dirty="0"/>
                        <a:t>3</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230362409"/>
                  </a:ext>
                </a:extLst>
              </a:tr>
              <a:tr h="804616">
                <a:tc>
                  <a:txBody>
                    <a:bodyPr/>
                    <a:lstStyle/>
                    <a:p>
                      <a:pPr algn="ctr"/>
                      <a:r>
                        <a:rPr lang="en-US" sz="1100" dirty="0"/>
                        <a:t>4</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902476468"/>
                  </a:ext>
                </a:extLst>
              </a:tr>
              <a:tr h="804616">
                <a:tc>
                  <a:txBody>
                    <a:bodyPr/>
                    <a:lstStyle/>
                    <a:p>
                      <a:pPr algn="ctr"/>
                      <a:r>
                        <a:rPr lang="en-US" sz="1100" dirty="0"/>
                        <a:t>5</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a:p>
                  </a:txBody>
                  <a:tcPr/>
                </a:tc>
                <a:tc>
                  <a:txBody>
                    <a:bodyPr/>
                    <a:lstStyle/>
                    <a:p>
                      <a:pPr algn="ctr"/>
                      <a:endParaRPr lang="en-US" sz="1100"/>
                    </a:p>
                  </a:txBody>
                  <a:tcPr/>
                </a:tc>
                <a:tc>
                  <a:txBody>
                    <a:bodyPr/>
                    <a:lstStyle/>
                    <a:p>
                      <a:pPr algn="ctr"/>
                      <a:endParaRPr lang="en-US" sz="1100" dirty="0"/>
                    </a:p>
                  </a:txBody>
                  <a:tcPr/>
                </a:tc>
                <a:extLst>
                  <a:ext uri="{0D108BD9-81ED-4DB2-BD59-A6C34878D82A}">
                    <a16:rowId xmlns:a16="http://schemas.microsoft.com/office/drawing/2014/main" val="1442014078"/>
                  </a:ext>
                </a:extLst>
              </a:tr>
            </a:tbl>
          </a:graphicData>
        </a:graphic>
      </p:graphicFrame>
    </p:spTree>
    <p:extLst>
      <p:ext uri="{BB962C8B-B14F-4D97-AF65-F5344CB8AC3E}">
        <p14:creationId xmlns:p14="http://schemas.microsoft.com/office/powerpoint/2010/main" val="3224133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3E145-AB70-A216-451A-F369FAAAD1E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3D8C5533-1C24-71AB-6D12-FEF2091F465F}"/>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D18B6E5A-D56A-F9B2-DD22-808F1CEA3860}"/>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D3E0FF5E-4AE9-8B87-313E-E68E7B8A47CB}"/>
              </a:ext>
            </a:extLst>
          </p:cNvPr>
          <p:cNvSpPr>
            <a:spLocks noGrp="1"/>
          </p:cNvSpPr>
          <p:nvPr>
            <p:ph type="title"/>
          </p:nvPr>
        </p:nvSpPr>
        <p:spPr/>
        <p:txBody>
          <a:bodyPr/>
          <a:lstStyle/>
          <a:p>
            <a:r>
              <a:rPr lang="de-CH" dirty="0"/>
              <a:t>D7a : </a:t>
            </a:r>
            <a:r>
              <a:rPr lang="de-CH" dirty="0" err="1"/>
              <a:t>Preventive</a:t>
            </a:r>
            <a:r>
              <a:rPr lang="de-CH" dirty="0"/>
              <a:t> Action Implementation</a:t>
            </a:r>
            <a:endParaRPr lang="en-MY" dirty="0"/>
          </a:p>
        </p:txBody>
      </p:sp>
      <p:graphicFrame>
        <p:nvGraphicFramePr>
          <p:cNvPr id="2" name="Table 1">
            <a:extLst>
              <a:ext uri="{FF2B5EF4-FFF2-40B4-BE49-F238E27FC236}">
                <a16:creationId xmlns:a16="http://schemas.microsoft.com/office/drawing/2014/main" id="{36D9754D-1488-1152-EC09-C6BE67FE04CF}"/>
              </a:ext>
            </a:extLst>
          </p:cNvPr>
          <p:cNvGraphicFramePr>
            <a:graphicFrameLocks noGrp="1"/>
          </p:cNvGraphicFramePr>
          <p:nvPr>
            <p:extLst>
              <p:ext uri="{D42A27DB-BD31-4B8C-83A1-F6EECF244321}">
                <p14:modId xmlns:p14="http://schemas.microsoft.com/office/powerpoint/2010/main" val="970595191"/>
              </p:ext>
            </p:extLst>
          </p:nvPr>
        </p:nvGraphicFramePr>
        <p:xfrm>
          <a:off x="514349" y="1024141"/>
          <a:ext cx="11156502" cy="5079948"/>
        </p:xfrm>
        <a:graphic>
          <a:graphicData uri="http://schemas.openxmlformats.org/drawingml/2006/table">
            <a:tbl>
              <a:tblPr firstRow="1" bandRow="1">
                <a:tableStyleId>{5C22544A-7EE6-4342-B048-85BDC9FD1C3A}</a:tableStyleId>
              </a:tblPr>
              <a:tblGrid>
                <a:gridCol w="469083">
                  <a:extLst>
                    <a:ext uri="{9D8B030D-6E8A-4147-A177-3AD203B41FA5}">
                      <a16:colId xmlns:a16="http://schemas.microsoft.com/office/drawing/2014/main" val="4139194478"/>
                    </a:ext>
                  </a:extLst>
                </a:gridCol>
                <a:gridCol w="3707101">
                  <a:extLst>
                    <a:ext uri="{9D8B030D-6E8A-4147-A177-3AD203B41FA5}">
                      <a16:colId xmlns:a16="http://schemas.microsoft.com/office/drawing/2014/main" val="4062932768"/>
                    </a:ext>
                  </a:extLst>
                </a:gridCol>
                <a:gridCol w="3784600">
                  <a:extLst>
                    <a:ext uri="{9D8B030D-6E8A-4147-A177-3AD203B41FA5}">
                      <a16:colId xmlns:a16="http://schemas.microsoft.com/office/drawing/2014/main" val="3165789874"/>
                    </a:ext>
                  </a:extLst>
                </a:gridCol>
                <a:gridCol w="1117600">
                  <a:extLst>
                    <a:ext uri="{9D8B030D-6E8A-4147-A177-3AD203B41FA5}">
                      <a16:colId xmlns:a16="http://schemas.microsoft.com/office/drawing/2014/main" val="1465898935"/>
                    </a:ext>
                  </a:extLst>
                </a:gridCol>
                <a:gridCol w="1039059">
                  <a:extLst>
                    <a:ext uri="{9D8B030D-6E8A-4147-A177-3AD203B41FA5}">
                      <a16:colId xmlns:a16="http://schemas.microsoft.com/office/drawing/2014/main" val="2818537584"/>
                    </a:ext>
                  </a:extLst>
                </a:gridCol>
                <a:gridCol w="1039059">
                  <a:extLst>
                    <a:ext uri="{9D8B030D-6E8A-4147-A177-3AD203B41FA5}">
                      <a16:colId xmlns:a16="http://schemas.microsoft.com/office/drawing/2014/main" val="2105820767"/>
                    </a:ext>
                  </a:extLst>
                </a:gridCol>
              </a:tblGrid>
              <a:tr h="846658">
                <a:tc>
                  <a:txBody>
                    <a:bodyPr/>
                    <a:lstStyle/>
                    <a:p>
                      <a:pPr algn="ctr"/>
                      <a:r>
                        <a:rPr lang="en-US" sz="1200" dirty="0"/>
                        <a:t>No</a:t>
                      </a:r>
                    </a:p>
                  </a:txBody>
                  <a:tcPr anchor="ctr"/>
                </a:tc>
                <a:tc gridSpan="2">
                  <a:txBody>
                    <a:bodyPr/>
                    <a:lstStyle/>
                    <a:p>
                      <a:pPr algn="ctr"/>
                      <a:r>
                        <a:rPr lang="en-US" sz="1200" b="1" u="none" strike="noStrike" kern="1200" baseline="0" dirty="0">
                          <a:solidFill>
                            <a:schemeClr val="lt1"/>
                          </a:solidFill>
                        </a:rPr>
                        <a:t>Preventive Action</a:t>
                      </a:r>
                      <a:endParaRPr lang="en-US" sz="1200" b="0" u="none" strike="noStrike" kern="1200" baseline="0" dirty="0">
                        <a:solidFill>
                          <a:schemeClr val="lt1"/>
                        </a:solidFill>
                      </a:endParaRPr>
                    </a:p>
                    <a:p>
                      <a:pPr algn="ctr"/>
                      <a:r>
                        <a:rPr lang="en-US" sz="1200" b="1" u="none" strike="noStrike" kern="1200" baseline="0" dirty="0">
                          <a:solidFill>
                            <a:srgbClr val="FFDC78"/>
                          </a:solidFill>
                        </a:rPr>
                        <a:t>(Note: If any other similar parts have potential to have the subjected problem, the implementation of the CAPA (Corrective Action, Preventive Action) shall be extended to those parts as well. Evidences shall be attached upon the completion of any actions)</a:t>
                      </a:r>
                      <a:endParaRPr lang="en-US" sz="1600" b="0" i="0" u="none" strike="noStrike" kern="1200" baseline="0" dirty="0">
                        <a:solidFill>
                          <a:srgbClr val="FFDC78"/>
                        </a:solidFill>
                        <a:latin typeface="+mn-lt"/>
                        <a:ea typeface="+mn-ea"/>
                        <a:cs typeface="+mn-cs"/>
                      </a:endParaRPr>
                    </a:p>
                  </a:txBody>
                  <a:tcPr anchor="ctr"/>
                </a:tc>
                <a:tc hMerge="1">
                  <a:txBody>
                    <a:bodyPr/>
                    <a:lstStyle/>
                    <a:p>
                      <a:pPr algn="ctr"/>
                      <a:endParaRPr lang="en-US" sz="1400" dirty="0"/>
                    </a:p>
                  </a:txBody>
                  <a:tcPr anchor="ctr"/>
                </a:tc>
                <a:tc>
                  <a:txBody>
                    <a:bodyPr/>
                    <a:lstStyle/>
                    <a:p>
                      <a:pPr algn="ctr"/>
                      <a:r>
                        <a:rPr lang="en-US" sz="1200" dirty="0"/>
                        <a:t>Responsible</a:t>
                      </a:r>
                    </a:p>
                  </a:txBody>
                  <a:tcPr anchor="ctr"/>
                </a:tc>
                <a:tc>
                  <a:txBody>
                    <a:bodyPr/>
                    <a:lstStyle/>
                    <a:p>
                      <a:pPr algn="ctr"/>
                      <a:r>
                        <a:rPr lang="en-US" sz="1200" dirty="0"/>
                        <a:t>Due Date</a:t>
                      </a:r>
                    </a:p>
                  </a:txBody>
                  <a:tcPr anchor="ctr"/>
                </a:tc>
                <a:tc>
                  <a:txBody>
                    <a:bodyPr/>
                    <a:lstStyle/>
                    <a:p>
                      <a:pPr algn="ctr"/>
                      <a:r>
                        <a:rPr lang="en-US" sz="1200" dirty="0"/>
                        <a:t>Completion Date</a:t>
                      </a:r>
                    </a:p>
                  </a:txBody>
                  <a:tcPr anchor="ctr"/>
                </a:tc>
                <a:extLst>
                  <a:ext uri="{0D108BD9-81ED-4DB2-BD59-A6C34878D82A}">
                    <a16:rowId xmlns:a16="http://schemas.microsoft.com/office/drawing/2014/main" val="1980869462"/>
                  </a:ext>
                </a:extLst>
              </a:tr>
              <a:tr h="846658">
                <a:tc>
                  <a:txBody>
                    <a:bodyPr/>
                    <a:lstStyle/>
                    <a:p>
                      <a:pPr algn="ctr"/>
                      <a:r>
                        <a:rPr lang="en-US" sz="1100" dirty="0"/>
                        <a:t>1</a:t>
                      </a:r>
                    </a:p>
                  </a:txBody>
                  <a:tcPr anchor="ctr"/>
                </a:tc>
                <a:tc>
                  <a:txBody>
                    <a:bodyPr/>
                    <a:lstStyle/>
                    <a:p>
                      <a:endParaRPr lang="en-US" sz="1100" dirty="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910329319"/>
                  </a:ext>
                </a:extLst>
              </a:tr>
              <a:tr h="846658">
                <a:tc>
                  <a:txBody>
                    <a:bodyPr/>
                    <a:lstStyle/>
                    <a:p>
                      <a:pPr algn="ctr"/>
                      <a:r>
                        <a:rPr lang="en-US" sz="1100" dirty="0"/>
                        <a:t>2</a:t>
                      </a:r>
                    </a:p>
                  </a:txBody>
                  <a:tcPr anchor="ctr"/>
                </a:tc>
                <a:tc>
                  <a:txBody>
                    <a:bodyPr/>
                    <a:lstStyle/>
                    <a:p>
                      <a:endParaRPr lang="en-US" sz="1100" dirty="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621279763"/>
                  </a:ext>
                </a:extLst>
              </a:tr>
              <a:tr h="846658">
                <a:tc>
                  <a:txBody>
                    <a:bodyPr/>
                    <a:lstStyle/>
                    <a:p>
                      <a:pPr algn="ctr"/>
                      <a:r>
                        <a:rPr lang="en-US" sz="1100" dirty="0"/>
                        <a:t>3</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230362409"/>
                  </a:ext>
                </a:extLst>
              </a:tr>
              <a:tr h="846658">
                <a:tc>
                  <a:txBody>
                    <a:bodyPr/>
                    <a:lstStyle/>
                    <a:p>
                      <a:pPr algn="ctr"/>
                      <a:r>
                        <a:rPr lang="en-US" sz="1100" dirty="0"/>
                        <a:t>4</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902476468"/>
                  </a:ext>
                </a:extLst>
              </a:tr>
              <a:tr h="846658">
                <a:tc>
                  <a:txBody>
                    <a:bodyPr/>
                    <a:lstStyle/>
                    <a:p>
                      <a:pPr algn="ctr"/>
                      <a:r>
                        <a:rPr lang="en-US" sz="1100" dirty="0"/>
                        <a:t>5</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a:p>
                  </a:txBody>
                  <a:tcPr/>
                </a:tc>
                <a:tc>
                  <a:txBody>
                    <a:bodyPr/>
                    <a:lstStyle/>
                    <a:p>
                      <a:pPr algn="ctr"/>
                      <a:endParaRPr lang="en-US" sz="1100"/>
                    </a:p>
                  </a:txBody>
                  <a:tcPr/>
                </a:tc>
                <a:tc>
                  <a:txBody>
                    <a:bodyPr/>
                    <a:lstStyle/>
                    <a:p>
                      <a:pPr algn="ctr"/>
                      <a:endParaRPr lang="en-US" sz="1100" dirty="0"/>
                    </a:p>
                  </a:txBody>
                  <a:tcPr/>
                </a:tc>
                <a:extLst>
                  <a:ext uri="{0D108BD9-81ED-4DB2-BD59-A6C34878D82A}">
                    <a16:rowId xmlns:a16="http://schemas.microsoft.com/office/drawing/2014/main" val="1442014078"/>
                  </a:ext>
                </a:extLst>
              </a:tr>
            </a:tbl>
          </a:graphicData>
        </a:graphic>
      </p:graphicFrame>
    </p:spTree>
    <p:extLst>
      <p:ext uri="{BB962C8B-B14F-4D97-AF65-F5344CB8AC3E}">
        <p14:creationId xmlns:p14="http://schemas.microsoft.com/office/powerpoint/2010/main" val="3546286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D23DB9-6931-37EF-FD57-C21DAFC4D81B}"/>
              </a:ext>
            </a:extLst>
          </p:cNvPr>
          <p:cNvSpPr>
            <a:spLocks noGrp="1"/>
          </p:cNvSpPr>
          <p:nvPr>
            <p:ph type="body" sz="quarter" idx="13"/>
          </p:nvPr>
        </p:nvSpPr>
        <p:spPr/>
        <p:txBody>
          <a:bodyPr/>
          <a:lstStyle/>
          <a:p>
            <a:r>
              <a:rPr lang="de-CH" dirty="0"/>
              <a:t>Monitoring </a:t>
            </a:r>
            <a:r>
              <a:rPr lang="de-CH" dirty="0" err="1"/>
              <a:t>Effectiveness</a:t>
            </a:r>
            <a:r>
              <a:rPr lang="de-CH" dirty="0"/>
              <a:t> </a:t>
            </a:r>
            <a:r>
              <a:rPr lang="de-CH" dirty="0" err="1"/>
              <a:t>of</a:t>
            </a:r>
            <a:r>
              <a:rPr lang="de-CH" dirty="0"/>
              <a:t> </a:t>
            </a:r>
            <a:r>
              <a:rPr lang="de-CH" dirty="0" err="1"/>
              <a:t>implemented</a:t>
            </a:r>
            <a:r>
              <a:rPr lang="de-CH" dirty="0"/>
              <a:t> </a:t>
            </a:r>
            <a:r>
              <a:rPr lang="de-CH" dirty="0" err="1"/>
              <a:t>Preventive</a:t>
            </a:r>
            <a:r>
              <a:rPr lang="de-CH" dirty="0"/>
              <a:t> Actions</a:t>
            </a:r>
          </a:p>
          <a:p>
            <a:endParaRPr lang="en-MY" dirty="0"/>
          </a:p>
        </p:txBody>
      </p:sp>
      <p:sp>
        <p:nvSpPr>
          <p:cNvPr id="3" name="Date Placeholder 2">
            <a:extLst>
              <a:ext uri="{FF2B5EF4-FFF2-40B4-BE49-F238E27FC236}">
                <a16:creationId xmlns:a16="http://schemas.microsoft.com/office/drawing/2014/main" id="{4F9500F6-4B01-D90C-87CD-75BD9AB23963}"/>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663C22C9-923E-96CE-8B1B-491B69693BEB}"/>
              </a:ext>
            </a:extLst>
          </p:cNvPr>
          <p:cNvSpPr>
            <a:spLocks noGrp="1"/>
          </p:cNvSpPr>
          <p:nvPr>
            <p:ph type="ftr" sz="quarter" idx="15"/>
          </p:nvPr>
        </p:nvSpPr>
        <p:spPr/>
        <p:txBody>
          <a:bodyPr/>
          <a:lstStyle/>
          <a:p>
            <a:r>
              <a:rPr lang="en-US" noProof="0"/>
              <a:t>8D Problem Solving Sheet</a:t>
            </a:r>
            <a:endParaRPr lang="en-GB" noProof="0" dirty="0"/>
          </a:p>
        </p:txBody>
      </p:sp>
      <p:sp>
        <p:nvSpPr>
          <p:cNvPr id="6" name="Title 5">
            <a:extLst>
              <a:ext uri="{FF2B5EF4-FFF2-40B4-BE49-F238E27FC236}">
                <a16:creationId xmlns:a16="http://schemas.microsoft.com/office/drawing/2014/main" id="{D62320C6-4956-CE54-1AFF-FDF94E109E3F}"/>
              </a:ext>
            </a:extLst>
          </p:cNvPr>
          <p:cNvSpPr>
            <a:spLocks noGrp="1"/>
          </p:cNvSpPr>
          <p:nvPr>
            <p:ph type="title"/>
          </p:nvPr>
        </p:nvSpPr>
        <p:spPr/>
        <p:txBody>
          <a:bodyPr/>
          <a:lstStyle/>
          <a:p>
            <a:r>
              <a:rPr lang="de-CH" dirty="0"/>
              <a:t>D7b : Implementation and Validation</a:t>
            </a:r>
            <a:endParaRPr lang="en-MY" dirty="0"/>
          </a:p>
        </p:txBody>
      </p:sp>
      <p:graphicFrame>
        <p:nvGraphicFramePr>
          <p:cNvPr id="7" name="Table 6">
            <a:extLst>
              <a:ext uri="{FF2B5EF4-FFF2-40B4-BE49-F238E27FC236}">
                <a16:creationId xmlns:a16="http://schemas.microsoft.com/office/drawing/2014/main" id="{CA1B2CE8-7CC4-BDA0-7D98-42653CB16851}"/>
              </a:ext>
            </a:extLst>
          </p:cNvPr>
          <p:cNvGraphicFramePr>
            <a:graphicFrameLocks noGrp="1"/>
          </p:cNvGraphicFramePr>
          <p:nvPr>
            <p:extLst>
              <p:ext uri="{D42A27DB-BD31-4B8C-83A1-F6EECF244321}">
                <p14:modId xmlns:p14="http://schemas.microsoft.com/office/powerpoint/2010/main" val="2616792509"/>
              </p:ext>
            </p:extLst>
          </p:nvPr>
        </p:nvGraphicFramePr>
        <p:xfrm>
          <a:off x="514349" y="1276393"/>
          <a:ext cx="11156502" cy="4827696"/>
        </p:xfrm>
        <a:graphic>
          <a:graphicData uri="http://schemas.openxmlformats.org/drawingml/2006/table">
            <a:tbl>
              <a:tblPr firstRow="1" bandRow="1">
                <a:tableStyleId>{5C22544A-7EE6-4342-B048-85BDC9FD1C3A}</a:tableStyleId>
              </a:tblPr>
              <a:tblGrid>
                <a:gridCol w="469083">
                  <a:extLst>
                    <a:ext uri="{9D8B030D-6E8A-4147-A177-3AD203B41FA5}">
                      <a16:colId xmlns:a16="http://schemas.microsoft.com/office/drawing/2014/main" val="4139194478"/>
                    </a:ext>
                  </a:extLst>
                </a:gridCol>
                <a:gridCol w="3707101">
                  <a:extLst>
                    <a:ext uri="{9D8B030D-6E8A-4147-A177-3AD203B41FA5}">
                      <a16:colId xmlns:a16="http://schemas.microsoft.com/office/drawing/2014/main" val="4062932768"/>
                    </a:ext>
                  </a:extLst>
                </a:gridCol>
                <a:gridCol w="3784600">
                  <a:extLst>
                    <a:ext uri="{9D8B030D-6E8A-4147-A177-3AD203B41FA5}">
                      <a16:colId xmlns:a16="http://schemas.microsoft.com/office/drawing/2014/main" val="3165789874"/>
                    </a:ext>
                  </a:extLst>
                </a:gridCol>
                <a:gridCol w="1117600">
                  <a:extLst>
                    <a:ext uri="{9D8B030D-6E8A-4147-A177-3AD203B41FA5}">
                      <a16:colId xmlns:a16="http://schemas.microsoft.com/office/drawing/2014/main" val="1465898935"/>
                    </a:ext>
                  </a:extLst>
                </a:gridCol>
                <a:gridCol w="1039059">
                  <a:extLst>
                    <a:ext uri="{9D8B030D-6E8A-4147-A177-3AD203B41FA5}">
                      <a16:colId xmlns:a16="http://schemas.microsoft.com/office/drawing/2014/main" val="2818537584"/>
                    </a:ext>
                  </a:extLst>
                </a:gridCol>
                <a:gridCol w="1039059">
                  <a:extLst>
                    <a:ext uri="{9D8B030D-6E8A-4147-A177-3AD203B41FA5}">
                      <a16:colId xmlns:a16="http://schemas.microsoft.com/office/drawing/2014/main" val="2105820767"/>
                    </a:ext>
                  </a:extLst>
                </a:gridCol>
              </a:tblGrid>
              <a:tr h="804616">
                <a:tc>
                  <a:txBody>
                    <a:bodyPr/>
                    <a:lstStyle/>
                    <a:p>
                      <a:pPr algn="ctr"/>
                      <a:r>
                        <a:rPr lang="en-US" sz="1200" dirty="0"/>
                        <a:t>No</a:t>
                      </a:r>
                    </a:p>
                  </a:txBody>
                  <a:tcPr anchor="ctr"/>
                </a:tc>
                <a:tc>
                  <a:txBody>
                    <a:bodyPr/>
                    <a:lstStyle/>
                    <a:p>
                      <a:pPr algn="ctr"/>
                      <a:r>
                        <a:rPr lang="en-US" sz="1200" dirty="0"/>
                        <a:t>Actions</a:t>
                      </a:r>
                    </a:p>
                  </a:txBody>
                  <a:tcPr anchor="ctr"/>
                </a:tc>
                <a:tc>
                  <a:txBody>
                    <a:bodyPr/>
                    <a:lstStyle/>
                    <a:p>
                      <a:pPr algn="ctr"/>
                      <a:r>
                        <a:rPr lang="en-US" sz="1200" dirty="0"/>
                        <a:t>Result</a:t>
                      </a:r>
                    </a:p>
                  </a:txBody>
                  <a:tcPr anchor="ctr"/>
                </a:tc>
                <a:tc>
                  <a:txBody>
                    <a:bodyPr/>
                    <a:lstStyle/>
                    <a:p>
                      <a:pPr algn="ctr"/>
                      <a:r>
                        <a:rPr lang="en-US" sz="1200" dirty="0"/>
                        <a:t>Responsible</a:t>
                      </a:r>
                    </a:p>
                  </a:txBody>
                  <a:tcPr anchor="ctr"/>
                </a:tc>
                <a:tc>
                  <a:txBody>
                    <a:bodyPr/>
                    <a:lstStyle/>
                    <a:p>
                      <a:pPr algn="ctr"/>
                      <a:r>
                        <a:rPr lang="en-US" sz="1200" dirty="0"/>
                        <a:t>Due Date</a:t>
                      </a:r>
                    </a:p>
                  </a:txBody>
                  <a:tcPr anchor="ctr"/>
                </a:tc>
                <a:tc>
                  <a:txBody>
                    <a:bodyPr/>
                    <a:lstStyle/>
                    <a:p>
                      <a:pPr algn="ctr"/>
                      <a:r>
                        <a:rPr lang="en-US" sz="1200" dirty="0"/>
                        <a:t>Completion Date</a:t>
                      </a:r>
                    </a:p>
                  </a:txBody>
                  <a:tcPr anchor="ctr"/>
                </a:tc>
                <a:extLst>
                  <a:ext uri="{0D108BD9-81ED-4DB2-BD59-A6C34878D82A}">
                    <a16:rowId xmlns:a16="http://schemas.microsoft.com/office/drawing/2014/main" val="1980869462"/>
                  </a:ext>
                </a:extLst>
              </a:tr>
              <a:tr h="804616">
                <a:tc>
                  <a:txBody>
                    <a:bodyPr/>
                    <a:lstStyle/>
                    <a:p>
                      <a:pPr algn="ctr"/>
                      <a:r>
                        <a:rPr lang="en-US" sz="1100" dirty="0"/>
                        <a:t>1</a:t>
                      </a:r>
                    </a:p>
                  </a:txBody>
                  <a:tcPr anchor="ctr"/>
                </a:tc>
                <a:tc>
                  <a:txBody>
                    <a:bodyPr/>
                    <a:lstStyle/>
                    <a:p>
                      <a:endParaRPr lang="en-US" sz="1100" dirty="0"/>
                    </a:p>
                  </a:txBody>
                  <a:tcPr/>
                </a:tc>
                <a:tc>
                  <a:txBody>
                    <a:bodyPr/>
                    <a:lstStyle/>
                    <a:p>
                      <a:endParaRPr lang="en-US" sz="110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910329319"/>
                  </a:ext>
                </a:extLst>
              </a:tr>
              <a:tr h="804616">
                <a:tc>
                  <a:txBody>
                    <a:bodyPr/>
                    <a:lstStyle/>
                    <a:p>
                      <a:pPr algn="ctr"/>
                      <a:r>
                        <a:rPr lang="en-US" sz="1100" dirty="0"/>
                        <a:t>2</a:t>
                      </a:r>
                    </a:p>
                  </a:txBody>
                  <a:tcPr anchor="ctr"/>
                </a:tc>
                <a:tc>
                  <a:txBody>
                    <a:bodyPr/>
                    <a:lstStyle/>
                    <a:p>
                      <a:endParaRPr lang="en-US" sz="1100" dirty="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621279763"/>
                  </a:ext>
                </a:extLst>
              </a:tr>
              <a:tr h="804616">
                <a:tc>
                  <a:txBody>
                    <a:bodyPr/>
                    <a:lstStyle/>
                    <a:p>
                      <a:pPr algn="ctr"/>
                      <a:r>
                        <a:rPr lang="en-US" sz="1100" dirty="0"/>
                        <a:t>3</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2230362409"/>
                  </a:ext>
                </a:extLst>
              </a:tr>
              <a:tr h="804616">
                <a:tc>
                  <a:txBody>
                    <a:bodyPr/>
                    <a:lstStyle/>
                    <a:p>
                      <a:pPr algn="ctr"/>
                      <a:r>
                        <a:rPr lang="en-US" sz="1100" dirty="0"/>
                        <a:t>4</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dirty="0"/>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902476468"/>
                  </a:ext>
                </a:extLst>
              </a:tr>
              <a:tr h="804616">
                <a:tc>
                  <a:txBody>
                    <a:bodyPr/>
                    <a:lstStyle/>
                    <a:p>
                      <a:pPr algn="ctr"/>
                      <a:r>
                        <a:rPr lang="en-US" sz="1100" dirty="0"/>
                        <a:t>5</a:t>
                      </a:r>
                    </a:p>
                  </a:txBody>
                  <a:tcPr anchor="ctr"/>
                </a:tc>
                <a:tc>
                  <a:txBody>
                    <a:bodyPr/>
                    <a:lstStyle/>
                    <a:p>
                      <a:endParaRPr lang="en-US" sz="1100"/>
                    </a:p>
                  </a:txBody>
                  <a:tcPr/>
                </a:tc>
                <a:tc>
                  <a:txBody>
                    <a:bodyPr/>
                    <a:lstStyle/>
                    <a:p>
                      <a:endParaRPr lang="en-US" sz="1100" dirty="0"/>
                    </a:p>
                  </a:txBody>
                  <a:tcPr/>
                </a:tc>
                <a:tc>
                  <a:txBody>
                    <a:bodyPr/>
                    <a:lstStyle/>
                    <a:p>
                      <a:pPr algn="ctr"/>
                      <a:endParaRPr lang="en-US" sz="1100"/>
                    </a:p>
                  </a:txBody>
                  <a:tcPr/>
                </a:tc>
                <a:tc>
                  <a:txBody>
                    <a:bodyPr/>
                    <a:lstStyle/>
                    <a:p>
                      <a:pPr algn="ctr"/>
                      <a:endParaRPr lang="en-US" sz="1100"/>
                    </a:p>
                  </a:txBody>
                  <a:tcPr/>
                </a:tc>
                <a:tc>
                  <a:txBody>
                    <a:bodyPr/>
                    <a:lstStyle/>
                    <a:p>
                      <a:pPr algn="ctr"/>
                      <a:endParaRPr lang="en-US" sz="1100" dirty="0"/>
                    </a:p>
                  </a:txBody>
                  <a:tcPr/>
                </a:tc>
                <a:extLst>
                  <a:ext uri="{0D108BD9-81ED-4DB2-BD59-A6C34878D82A}">
                    <a16:rowId xmlns:a16="http://schemas.microsoft.com/office/drawing/2014/main" val="1442014078"/>
                  </a:ext>
                </a:extLst>
              </a:tr>
            </a:tbl>
          </a:graphicData>
        </a:graphic>
      </p:graphicFrame>
    </p:spTree>
    <p:extLst>
      <p:ext uri="{BB962C8B-B14F-4D97-AF65-F5344CB8AC3E}">
        <p14:creationId xmlns:p14="http://schemas.microsoft.com/office/powerpoint/2010/main" val="3095762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E5EB-03FF-75FB-34C2-66C81F43DA06}"/>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55E53EF-A849-E8F7-D2FA-3DDDCB75838E}"/>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06BC2CFC-85C1-344B-DCFE-8395A2E33C95}"/>
              </a:ext>
            </a:extLst>
          </p:cNvPr>
          <p:cNvSpPr>
            <a:spLocks noGrp="1"/>
          </p:cNvSpPr>
          <p:nvPr>
            <p:ph type="ftr" sz="quarter" idx="15"/>
          </p:nvPr>
        </p:nvSpPr>
        <p:spPr/>
        <p:txBody>
          <a:bodyPr/>
          <a:lstStyle/>
          <a:p>
            <a:r>
              <a:rPr lang="en-US" noProof="0"/>
              <a:t>8D Problem Solving Sheet</a:t>
            </a:r>
            <a:endParaRPr lang="en-GB" noProof="0" dirty="0"/>
          </a:p>
        </p:txBody>
      </p:sp>
      <p:sp>
        <p:nvSpPr>
          <p:cNvPr id="5" name="Table Placeholder 4">
            <a:extLst>
              <a:ext uri="{FF2B5EF4-FFF2-40B4-BE49-F238E27FC236}">
                <a16:creationId xmlns:a16="http://schemas.microsoft.com/office/drawing/2014/main" id="{59A1078E-5958-EA13-891A-D9340DD303D9}"/>
              </a:ext>
            </a:extLst>
          </p:cNvPr>
          <p:cNvSpPr>
            <a:spLocks noGrp="1"/>
          </p:cNvSpPr>
          <p:nvPr>
            <p:ph type="tbl" sz="quarter" idx="17"/>
          </p:nvPr>
        </p:nvSpPr>
        <p:spPr>
          <a:xfrm>
            <a:off x="550863" y="1052736"/>
            <a:ext cx="11090275" cy="4968653"/>
          </a:xfrm>
        </p:spPr>
        <p:txBody>
          <a:bodyPr/>
          <a:lstStyle/>
          <a:p>
            <a:endParaRPr lang="en-MY" dirty="0"/>
          </a:p>
        </p:txBody>
      </p:sp>
      <p:sp>
        <p:nvSpPr>
          <p:cNvPr id="6" name="Title 5">
            <a:extLst>
              <a:ext uri="{FF2B5EF4-FFF2-40B4-BE49-F238E27FC236}">
                <a16:creationId xmlns:a16="http://schemas.microsoft.com/office/drawing/2014/main" id="{DF289E3B-3F4A-56DA-B87A-8CBB415D43CD}"/>
              </a:ext>
            </a:extLst>
          </p:cNvPr>
          <p:cNvSpPr>
            <a:spLocks noGrp="1"/>
          </p:cNvSpPr>
          <p:nvPr>
            <p:ph type="title"/>
          </p:nvPr>
        </p:nvSpPr>
        <p:spPr/>
        <p:txBody>
          <a:bodyPr/>
          <a:lstStyle/>
          <a:p>
            <a:r>
              <a:rPr lang="de-CH" dirty="0"/>
              <a:t>D8 : </a:t>
            </a:r>
            <a:r>
              <a:rPr lang="de-CH" dirty="0" err="1"/>
              <a:t>Congratulate</a:t>
            </a:r>
            <a:r>
              <a:rPr lang="de-CH" dirty="0"/>
              <a:t> </a:t>
            </a:r>
            <a:r>
              <a:rPr lang="de-CH" dirty="0" err="1"/>
              <a:t>the</a:t>
            </a:r>
            <a:r>
              <a:rPr lang="de-CH" dirty="0"/>
              <a:t> Team</a:t>
            </a:r>
            <a:endParaRPr lang="en-MY" dirty="0"/>
          </a:p>
        </p:txBody>
      </p:sp>
    </p:spTree>
    <p:extLst>
      <p:ext uri="{BB962C8B-B14F-4D97-AF65-F5344CB8AC3E}">
        <p14:creationId xmlns:p14="http://schemas.microsoft.com/office/powerpoint/2010/main" val="3337152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63EAAE-3421-0F17-D874-5F8772DD7A40}"/>
              </a:ext>
            </a:extLst>
          </p:cNvPr>
          <p:cNvSpPr>
            <a:spLocks noGrp="1"/>
          </p:cNvSpPr>
          <p:nvPr>
            <p:ph type="body" sz="quarter" idx="13"/>
          </p:nvPr>
        </p:nvSpPr>
        <p:spPr/>
        <p:txBody>
          <a:bodyPr/>
          <a:lstStyle/>
          <a:p>
            <a:r>
              <a:rPr lang="en-US" dirty="0"/>
              <a:t>(FMEA, Control Plan, Instruction Card, Work Instruction, Inspection Checklist…)</a:t>
            </a:r>
            <a:endParaRPr lang="de-CH" dirty="0"/>
          </a:p>
          <a:p>
            <a:endParaRPr lang="en-MY" dirty="0"/>
          </a:p>
        </p:txBody>
      </p:sp>
      <p:sp>
        <p:nvSpPr>
          <p:cNvPr id="3" name="Date Placeholder 2">
            <a:extLst>
              <a:ext uri="{FF2B5EF4-FFF2-40B4-BE49-F238E27FC236}">
                <a16:creationId xmlns:a16="http://schemas.microsoft.com/office/drawing/2014/main" id="{B4E2D4FB-870F-B6B2-6EF5-90E5A50B8820}"/>
              </a:ext>
            </a:extLst>
          </p:cNvPr>
          <p:cNvSpPr>
            <a:spLocks noGrp="1"/>
          </p:cNvSpPr>
          <p:nvPr>
            <p:ph type="dt" sz="half" idx="14"/>
          </p:nvPr>
        </p:nvSpPr>
        <p:spPr/>
        <p:txBody>
          <a:bodyPr/>
          <a:lstStyle/>
          <a:p>
            <a:fld id="{B3050605-A952-419E-B31E-26C1A87732EB}" type="datetime1">
              <a:rPr lang="en-US" noProof="0" smtClean="0"/>
              <a:t>9/3/2026</a:t>
            </a:fld>
            <a:endParaRPr lang="en-GB" noProof="0" dirty="0"/>
          </a:p>
        </p:txBody>
      </p:sp>
      <p:sp>
        <p:nvSpPr>
          <p:cNvPr id="4" name="Footer Placeholder 3">
            <a:extLst>
              <a:ext uri="{FF2B5EF4-FFF2-40B4-BE49-F238E27FC236}">
                <a16:creationId xmlns:a16="http://schemas.microsoft.com/office/drawing/2014/main" id="{21E071E8-4516-B23C-20A1-925EB8C8CEB3}"/>
              </a:ext>
            </a:extLst>
          </p:cNvPr>
          <p:cNvSpPr>
            <a:spLocks noGrp="1"/>
          </p:cNvSpPr>
          <p:nvPr>
            <p:ph type="ftr" sz="quarter" idx="15"/>
          </p:nvPr>
        </p:nvSpPr>
        <p:spPr/>
        <p:txBody>
          <a:bodyPr/>
          <a:lstStyle/>
          <a:p>
            <a:r>
              <a:rPr lang="en-US" noProof="0"/>
              <a:t>8D Problem Solving Sheet</a:t>
            </a:r>
            <a:endParaRPr lang="en-GB" noProof="0" dirty="0"/>
          </a:p>
        </p:txBody>
      </p:sp>
      <p:sp>
        <p:nvSpPr>
          <p:cNvPr id="5" name="Table Placeholder 4">
            <a:extLst>
              <a:ext uri="{FF2B5EF4-FFF2-40B4-BE49-F238E27FC236}">
                <a16:creationId xmlns:a16="http://schemas.microsoft.com/office/drawing/2014/main" id="{4690B264-7195-E9BA-E3F2-82A27F88647E}"/>
              </a:ext>
            </a:extLst>
          </p:cNvPr>
          <p:cNvSpPr>
            <a:spLocks noGrp="1"/>
          </p:cNvSpPr>
          <p:nvPr>
            <p:ph type="tbl" sz="quarter" idx="17"/>
          </p:nvPr>
        </p:nvSpPr>
        <p:spPr>
          <a:xfrm>
            <a:off x="550863" y="1305597"/>
            <a:ext cx="11090275" cy="4715792"/>
          </a:xfrm>
        </p:spPr>
        <p:txBody>
          <a:bodyPr/>
          <a:lstStyle/>
          <a:p>
            <a:endParaRPr lang="en-MY"/>
          </a:p>
        </p:txBody>
      </p:sp>
      <p:sp>
        <p:nvSpPr>
          <p:cNvPr id="6" name="Title 5">
            <a:extLst>
              <a:ext uri="{FF2B5EF4-FFF2-40B4-BE49-F238E27FC236}">
                <a16:creationId xmlns:a16="http://schemas.microsoft.com/office/drawing/2014/main" id="{AB552FDA-A590-EC44-3D1F-C1F43F18244E}"/>
              </a:ext>
            </a:extLst>
          </p:cNvPr>
          <p:cNvSpPr>
            <a:spLocks noGrp="1"/>
          </p:cNvSpPr>
          <p:nvPr>
            <p:ph type="title"/>
          </p:nvPr>
        </p:nvSpPr>
        <p:spPr/>
        <p:txBody>
          <a:bodyPr/>
          <a:lstStyle/>
          <a:p>
            <a:r>
              <a:rPr lang="de-CH" dirty="0" err="1"/>
              <a:t>Supporting</a:t>
            </a:r>
            <a:r>
              <a:rPr lang="de-CH" dirty="0"/>
              <a:t> </a:t>
            </a:r>
            <a:r>
              <a:rPr lang="de-CH" dirty="0" err="1"/>
              <a:t>Documents</a:t>
            </a:r>
            <a:endParaRPr lang="en-MY" dirty="0"/>
          </a:p>
        </p:txBody>
      </p:sp>
    </p:spTree>
    <p:extLst>
      <p:ext uri="{BB962C8B-B14F-4D97-AF65-F5344CB8AC3E}">
        <p14:creationId xmlns:p14="http://schemas.microsoft.com/office/powerpoint/2010/main" val="4182991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rechteckig 10">
            <a:extLst>
              <a:ext uri="{FF2B5EF4-FFF2-40B4-BE49-F238E27FC236}">
                <a16:creationId xmlns:a16="http://schemas.microsoft.com/office/drawing/2014/main" id="{20E095DE-EA92-B548-66BE-B758ECB3AE01}"/>
              </a:ext>
            </a:extLst>
          </p:cNvPr>
          <p:cNvSpPr/>
          <p:nvPr/>
        </p:nvSpPr>
        <p:spPr>
          <a:xfrm>
            <a:off x="12360696" y="1331203"/>
            <a:ext cx="1656000" cy="442035"/>
          </a:xfrm>
          <a:prstGeom prst="wedgeRectCallout">
            <a:avLst>
              <a:gd name="adj1" fmla="val -55072"/>
              <a:gd name="adj2" fmla="val -33411"/>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000" tIns="36000" rIns="54000" bIns="36000" rtlCol="0" anchor="t" anchorCtr="0">
            <a:spAutoFit/>
          </a:bodyPr>
          <a:lstStyle/>
          <a:p>
            <a:r>
              <a:rPr lang="en-US" sz="1200" noProof="0" dirty="0">
                <a:solidFill>
                  <a:schemeClr val="tx1"/>
                </a:solidFill>
              </a:rPr>
              <a:t>Animation viewable in presentation mode</a:t>
            </a:r>
          </a:p>
        </p:txBody>
      </p:sp>
    </p:spTree>
    <p:extLst>
      <p:ext uri="{BB962C8B-B14F-4D97-AF65-F5344CB8AC3E}">
        <p14:creationId xmlns:p14="http://schemas.microsoft.com/office/powerpoint/2010/main" val="1555005969"/>
      </p:ext>
    </p:extLst>
  </p:cSld>
  <p:clrMapOvr>
    <a:masterClrMapping/>
  </p:clrMapOvr>
</p:sld>
</file>

<file path=ppt/theme/theme1.xml><?xml version="1.0" encoding="utf-8"?>
<a:theme xmlns:a="http://schemas.openxmlformats.org/drawingml/2006/main" name="VAT">
  <a:themeElements>
    <a:clrScheme name="VAT">
      <a:dk1>
        <a:sysClr val="windowText" lastClr="000000"/>
      </a:dk1>
      <a:lt1>
        <a:sysClr val="window" lastClr="FFFFFF"/>
      </a:lt1>
      <a:dk2>
        <a:srgbClr val="D8EAF1"/>
      </a:dk2>
      <a:lt2>
        <a:srgbClr val="DCFF5E"/>
      </a:lt2>
      <a:accent1>
        <a:srgbClr val="6DBF23"/>
      </a:accent1>
      <a:accent2>
        <a:srgbClr val="18403D"/>
      </a:accent2>
      <a:accent3>
        <a:srgbClr val="B4D4DF"/>
      </a:accent3>
      <a:accent4>
        <a:srgbClr val="9E3BEF"/>
      </a:accent4>
      <a:accent5>
        <a:srgbClr val="B8EB59"/>
      </a:accent5>
      <a:accent6>
        <a:srgbClr val="268A1F"/>
      </a:accent6>
      <a:hlink>
        <a:srgbClr val="000000"/>
      </a:hlink>
      <a:folHlink>
        <a:srgbClr val="000000"/>
      </a:folHlink>
    </a:clrScheme>
    <a:fontScheme name="VAT">
      <a:majorFont>
        <a:latin typeface="VAT Whyte Headline"/>
        <a:ea typeface=""/>
        <a:cs typeface=""/>
      </a:majorFont>
      <a:minorFont>
        <a:latin typeface="VAT Why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noProof="0" smtClean="0"/>
        </a:defPPr>
      </a:lstStyle>
    </a:txDef>
  </a:objectDefaults>
  <a:extraClrSchemeLst/>
  <a:custClrLst>
    <a:custClr name="Success">
      <a:srgbClr val="B8EB59"/>
    </a:custClr>
    <a:custClr name="Warning">
      <a:srgbClr val="FF780A"/>
    </a:custClr>
    <a:custClr name="Danger">
      <a:srgbClr val="EF334A"/>
    </a:custClr>
  </a:custClrLst>
  <a:extLst>
    <a:ext uri="{05A4C25C-085E-4340-85A3-A5531E510DB2}">
      <thm15:themeFamily xmlns:thm15="http://schemas.microsoft.com/office/thememl/2012/main" name="VAT_PPT_master_June 2025" id="{78B3CE08-0841-45E0-A448-6D9E7F79F293}" vid="{0AF54D08-00B3-40EB-B611-134869507BB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C1DC4EC5D73141A01F3AED40F6D9E2" ma:contentTypeVersion="6" ma:contentTypeDescription="Create a new document." ma:contentTypeScope="" ma:versionID="f40656642207920951353c4458f9f08e">
  <xsd:schema xmlns:xsd="http://www.w3.org/2001/XMLSchema" xmlns:xs="http://www.w3.org/2001/XMLSchema" xmlns:p="http://schemas.microsoft.com/office/2006/metadata/properties" xmlns:ns2="a6913290-a5fc-4cad-88b3-8dd83e0e1193" xmlns:ns3="fdda2fed-a5c5-4833-9ab6-10f0c5fa3d42" targetNamespace="http://schemas.microsoft.com/office/2006/metadata/properties" ma:root="true" ma:fieldsID="c95666e3c21698a22e796bd160a608ed" ns2:_="" ns3:_="">
    <xsd:import namespace="a6913290-a5fc-4cad-88b3-8dd83e0e1193"/>
    <xsd:import namespace="fdda2fed-a5c5-4833-9ab6-10f0c5fa3d4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913290-a5fc-4cad-88b3-8dd83e0e11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da2fed-a5c5-4833-9ab6-10f0c5fa3d4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9B1128-AAB6-4873-9B51-295D96F69AC5}">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91d18bb5-b7ef-45d8-acf3-83966bab4112"/>
    <ds:schemaRef ds:uri="40b96679-bce3-447e-84f1-fbfc0c6a99a7"/>
    <ds:schemaRef ds:uri="http://www.w3.org/XML/1998/namespace"/>
    <ds:schemaRef ds:uri="http://purl.org/dc/elements/1.1/"/>
  </ds:schemaRefs>
</ds:datastoreItem>
</file>

<file path=customXml/itemProps2.xml><?xml version="1.0" encoding="utf-8"?>
<ds:datastoreItem xmlns:ds="http://schemas.openxmlformats.org/officeDocument/2006/customXml" ds:itemID="{70B5F558-1538-4619-950B-ADC3AC078F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913290-a5fc-4cad-88b3-8dd83e0e1193"/>
    <ds:schemaRef ds:uri="fdda2fed-a5c5-4833-9ab6-10f0c5fa3d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C45966-5986-4D9C-9BF5-A03787C7095A}">
  <ds:schemaRefs>
    <ds:schemaRef ds:uri="http://schemas.microsoft.com/sharepoint/v3/contenttype/forms"/>
  </ds:schemaRefs>
</ds:datastoreItem>
</file>

<file path=docMetadata/LabelInfo.xml><?xml version="1.0" encoding="utf-8"?>
<clbl:labelList xmlns:clbl="http://schemas.microsoft.com/office/2020/mipLabelMetadata">
  <clbl:label id="{c8ef9940-5af9-4797-9c5e-96cc732a5546}" enabled="0" method="" siteId="{c8ef9940-5af9-4797-9c5e-96cc732a5546}" removed="1"/>
</clbl:labelList>
</file>

<file path=docProps/app.xml><?xml version="1.0" encoding="utf-8"?>
<Properties xmlns="http://schemas.openxmlformats.org/officeDocument/2006/extended-properties" xmlns:vt="http://schemas.openxmlformats.org/officeDocument/2006/docPropsVTypes">
  <Template>VAT_PPT_template</Template>
  <TotalTime>0</TotalTime>
  <Words>736</Words>
  <Application>Microsoft Office PowerPoint</Application>
  <PresentationFormat>Breitbild</PresentationFormat>
  <Paragraphs>263</Paragraphs>
  <Slides>16</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16</vt:i4>
      </vt:variant>
    </vt:vector>
  </HeadingPairs>
  <TitlesOfParts>
    <vt:vector size="24" baseType="lpstr">
      <vt:lpstr>Arial</vt:lpstr>
      <vt:lpstr>VAT Whyte Headline</vt:lpstr>
      <vt:lpstr>Segoe UI</vt:lpstr>
      <vt:lpstr>Wingdings</vt:lpstr>
      <vt:lpstr>Aptos</vt:lpstr>
      <vt:lpstr>Calibre Regular</vt:lpstr>
      <vt:lpstr>VAT Whyte</vt:lpstr>
      <vt:lpstr>VAT</vt:lpstr>
      <vt:lpstr>8D Problem Solving Sheet NC# Part Number# Simplified Problem Description </vt:lpstr>
      <vt:lpstr>D1 : Introduction and Team Definition</vt:lpstr>
      <vt:lpstr>D2 : Problem Description</vt:lpstr>
      <vt:lpstr>D3 : Short Term Containment Actions</vt:lpstr>
      <vt:lpstr>D3 : Short Term Containment Actions</vt:lpstr>
      <vt:lpstr>D4a : Root Cause : Definition and Validation</vt:lpstr>
      <vt:lpstr>D4b : Root Cause : Definition and Validation</vt:lpstr>
      <vt:lpstr>D4c : Root Cause : Definition and Validation</vt:lpstr>
      <vt:lpstr>D4d : Root Cause : Definition and Validation</vt:lpstr>
      <vt:lpstr>D5 : Corrective Action Implementation</vt:lpstr>
      <vt:lpstr>D6 : Implementation and Validation</vt:lpstr>
      <vt:lpstr>D7a : Preventive Action Implementation</vt:lpstr>
      <vt:lpstr>D7b : Implementation and Validation</vt:lpstr>
      <vt:lpstr>D8 : Congratulate the Team</vt:lpstr>
      <vt:lpstr>Supporting Documents</vt:lpstr>
      <vt:lpstr>PowerPoint-Präsentation</vt:lpstr>
    </vt:vector>
  </TitlesOfParts>
  <Company>VAT Vakuumventile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Yap Chung Keat</dc:creator>
  <cp:lastModifiedBy>Pillen Lucas</cp:lastModifiedBy>
  <cp:revision>2</cp:revision>
  <dcterms:created xsi:type="dcterms:W3CDTF">2025-07-21T02:45:42Z</dcterms:created>
  <dcterms:modified xsi:type="dcterms:W3CDTF">2026-09-03T12:50:11Z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0x010100DFC1DC4EC5D73141A01F3AED40F6D9E2</vt:lpwstr>
  </property>
  <property fmtid="{D5CDD505-2E9C-101B-9397-08002B2CF9AE}" pid="3" name="MediaServiceImageTags">
    <vt:lpwstr/>
  </property>
</Properties>
</file>